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7"/>
  </p:notesMasterIdLst>
  <p:handoutMasterIdLst>
    <p:handoutMasterId r:id="rId38"/>
  </p:handoutMasterIdLst>
  <p:sldIdLst>
    <p:sldId id="256" r:id="rId3"/>
    <p:sldId id="257" r:id="rId4"/>
    <p:sldId id="258" r:id="rId5"/>
    <p:sldId id="259" r:id="rId6"/>
    <p:sldId id="291" r:id="rId7"/>
    <p:sldId id="261" r:id="rId8"/>
    <p:sldId id="289" r:id="rId9"/>
    <p:sldId id="293" r:id="rId10"/>
    <p:sldId id="294" r:id="rId11"/>
    <p:sldId id="295" r:id="rId12"/>
    <p:sldId id="263" r:id="rId13"/>
    <p:sldId id="296" r:id="rId14"/>
    <p:sldId id="297" r:id="rId15"/>
    <p:sldId id="298" r:id="rId16"/>
    <p:sldId id="264" r:id="rId17"/>
    <p:sldId id="265" r:id="rId18"/>
    <p:sldId id="266" r:id="rId19"/>
    <p:sldId id="268" r:id="rId20"/>
    <p:sldId id="270" r:id="rId21"/>
    <p:sldId id="272" r:id="rId22"/>
    <p:sldId id="273" r:id="rId23"/>
    <p:sldId id="274" r:id="rId24"/>
    <p:sldId id="275" r:id="rId25"/>
    <p:sldId id="276" r:id="rId26"/>
    <p:sldId id="292" r:id="rId27"/>
    <p:sldId id="278" r:id="rId28"/>
    <p:sldId id="279" r:id="rId29"/>
    <p:sldId id="280" r:id="rId30"/>
    <p:sldId id="281" r:id="rId31"/>
    <p:sldId id="282" r:id="rId32"/>
    <p:sldId id="283" r:id="rId33"/>
    <p:sldId id="287" r:id="rId34"/>
    <p:sldId id="288" r:id="rId35"/>
    <p:sldId id="286" r:id="rId36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CED3"/>
    <a:srgbClr val="D9E7E8"/>
    <a:srgbClr val="48B4BB"/>
    <a:srgbClr val="C2E5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F476FB-5770-6FCF-A27C-9F38EC0631D5}" v="52" dt="2023-06-25T10:31:01.3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5184" autoAdjust="0"/>
  </p:normalViewPr>
  <p:slideViewPr>
    <p:cSldViewPr>
      <p:cViewPr varScale="1">
        <p:scale>
          <a:sx n="52" d="100"/>
          <a:sy n="52" d="100"/>
        </p:scale>
        <p:origin x="778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microsoft.com/office/2016/11/relationships/changesInfo" Target="changesInfos/changesInfo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em" userId="e9b1d745f8a79863" providerId="LiveId" clId="{D4116E92-928A-48F8-83AB-D3DA65D75A6F}"/>
    <pc:docChg chg="undo custSel modSld">
      <pc:chgData name="reem" userId="e9b1d745f8a79863" providerId="LiveId" clId="{D4116E92-928A-48F8-83AB-D3DA65D75A6F}" dt="2023-06-25T18:08:16.535" v="114" actId="20577"/>
      <pc:docMkLst>
        <pc:docMk/>
      </pc:docMkLst>
      <pc:sldChg chg="modSp mod">
        <pc:chgData name="reem" userId="e9b1d745f8a79863" providerId="LiveId" clId="{D4116E92-928A-48F8-83AB-D3DA65D75A6F}" dt="2023-06-25T18:08:16.535" v="114" actId="20577"/>
        <pc:sldMkLst>
          <pc:docMk/>
          <pc:sldMk cId="0" sldId="258"/>
        </pc:sldMkLst>
        <pc:spChg chg="mod">
          <ac:chgData name="reem" userId="e9b1d745f8a79863" providerId="LiveId" clId="{D4116E92-928A-48F8-83AB-D3DA65D75A6F}" dt="2023-06-25T18:08:16.535" v="114" actId="20577"/>
          <ac:spMkLst>
            <pc:docMk/>
            <pc:sldMk cId="0" sldId="258"/>
            <ac:spMk id="7" creationId="{00000000-0000-0000-0000-000000000000}"/>
          </ac:spMkLst>
        </pc:spChg>
      </pc:sldChg>
      <pc:sldChg chg="modSp mod">
        <pc:chgData name="reem" userId="e9b1d745f8a79863" providerId="LiveId" clId="{D4116E92-928A-48F8-83AB-D3DA65D75A6F}" dt="2023-06-25T15:46:08.818" v="31" actId="20577"/>
        <pc:sldMkLst>
          <pc:docMk/>
          <pc:sldMk cId="0" sldId="266"/>
        </pc:sldMkLst>
        <pc:spChg chg="mod">
          <ac:chgData name="reem" userId="e9b1d745f8a79863" providerId="LiveId" clId="{D4116E92-928A-48F8-83AB-D3DA65D75A6F}" dt="2023-06-25T15:46:08.818" v="31" actId="20577"/>
          <ac:spMkLst>
            <pc:docMk/>
            <pc:sldMk cId="0" sldId="266"/>
            <ac:spMk id="6" creationId="{00000000-0000-0000-0000-000000000000}"/>
          </ac:spMkLst>
        </pc:spChg>
      </pc:sldChg>
      <pc:sldChg chg="modSp mod">
        <pc:chgData name="reem" userId="e9b1d745f8a79863" providerId="LiveId" clId="{D4116E92-928A-48F8-83AB-D3DA65D75A6F}" dt="2023-06-25T15:56:37.694" v="43" actId="20577"/>
        <pc:sldMkLst>
          <pc:docMk/>
          <pc:sldMk cId="0" sldId="270"/>
        </pc:sldMkLst>
        <pc:spChg chg="mod">
          <ac:chgData name="reem" userId="e9b1d745f8a79863" providerId="LiveId" clId="{D4116E92-928A-48F8-83AB-D3DA65D75A6F}" dt="2023-06-25T15:56:37.694" v="43" actId="20577"/>
          <ac:spMkLst>
            <pc:docMk/>
            <pc:sldMk cId="0" sldId="270"/>
            <ac:spMk id="6" creationId="{00000000-0000-0000-0000-000000000000}"/>
          </ac:spMkLst>
        </pc:spChg>
      </pc:sldChg>
      <pc:sldChg chg="modSp mod">
        <pc:chgData name="reem" userId="e9b1d745f8a79863" providerId="LiveId" clId="{D4116E92-928A-48F8-83AB-D3DA65D75A6F}" dt="2023-06-25T11:55:53.407" v="8" actId="20577"/>
        <pc:sldMkLst>
          <pc:docMk/>
          <pc:sldMk cId="0" sldId="272"/>
        </pc:sldMkLst>
        <pc:spChg chg="mod">
          <ac:chgData name="reem" userId="e9b1d745f8a79863" providerId="LiveId" clId="{D4116E92-928A-48F8-83AB-D3DA65D75A6F}" dt="2023-06-25T11:55:53.407" v="8" actId="20577"/>
          <ac:spMkLst>
            <pc:docMk/>
            <pc:sldMk cId="0" sldId="272"/>
            <ac:spMk id="3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BE81E9-B050-4657-80FB-90BF1C519B58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</dgm:pt>
    <dgm:pt modelId="{7DD20502-B96F-4A2C-85CE-D79918E108EB}">
      <dgm:prSet phldrT="[טקסט]" custT="1"/>
      <dgm:spPr>
        <a:solidFill>
          <a:srgbClr val="89CED3"/>
        </a:solidFill>
        <a:ln>
          <a:solidFill>
            <a:srgbClr val="48B4BB"/>
          </a:solidFill>
        </a:ln>
      </dgm:spPr>
      <dgm:t>
        <a:bodyPr anchor="ctr"/>
        <a:lstStyle/>
        <a:p>
          <a:pPr algn="ctr" rtl="1"/>
          <a:r>
            <a:rPr lang="en-US" sz="3200" dirty="0">
              <a:latin typeface="Arimo"/>
            </a:rPr>
            <a:t>User</a:t>
          </a:r>
          <a:endParaRPr lang="he-IL" sz="3200" dirty="0">
            <a:latin typeface="Arimo"/>
          </a:endParaRPr>
        </a:p>
      </dgm:t>
    </dgm:pt>
    <dgm:pt modelId="{6DA75D15-164D-405C-AFB6-2A6B2B8778E5}" type="parTrans" cxnId="{F9FF5E36-2FFD-4240-910F-5E428697AABB}">
      <dgm:prSet/>
      <dgm:spPr/>
      <dgm:t>
        <a:bodyPr/>
        <a:lstStyle/>
        <a:p>
          <a:pPr rtl="1"/>
          <a:endParaRPr lang="he-IL"/>
        </a:p>
      </dgm:t>
    </dgm:pt>
    <dgm:pt modelId="{802C5692-2BC8-40D5-8A54-1D17FE05D730}" type="sibTrans" cxnId="{F9FF5E36-2FFD-4240-910F-5E428697AABB}">
      <dgm:prSet/>
      <dgm:spPr>
        <a:solidFill>
          <a:srgbClr val="D9E7E8"/>
        </a:solidFill>
        <a:ln>
          <a:solidFill>
            <a:srgbClr val="48B4BB"/>
          </a:solidFill>
        </a:ln>
      </dgm:spPr>
      <dgm:t>
        <a:bodyPr/>
        <a:lstStyle/>
        <a:p>
          <a:pPr rtl="1"/>
          <a:endParaRPr lang="he-IL"/>
        </a:p>
      </dgm:t>
    </dgm:pt>
    <dgm:pt modelId="{D1C667BA-01A2-4407-81E3-85E6A5B8B69A}">
      <dgm:prSet phldrT="[טקסט]" custT="1"/>
      <dgm:spPr>
        <a:solidFill>
          <a:srgbClr val="89CED3"/>
        </a:solidFill>
        <a:ln>
          <a:solidFill>
            <a:srgbClr val="48B4BB"/>
          </a:solidFill>
        </a:ln>
      </dgm:spPr>
      <dgm:t>
        <a:bodyPr anchor="ctr"/>
        <a:lstStyle/>
        <a:p>
          <a:pPr algn="ctr" rtl="1"/>
          <a:r>
            <a:rPr lang="en-US" sz="3200" dirty="0">
              <a:latin typeface="Arimo"/>
            </a:rPr>
            <a:t>Community Member</a:t>
          </a:r>
          <a:endParaRPr lang="he-IL" sz="3200" dirty="0">
            <a:latin typeface="Arimo"/>
          </a:endParaRPr>
        </a:p>
      </dgm:t>
    </dgm:pt>
    <dgm:pt modelId="{E69644CE-E27E-4DBC-A398-FA2CE17D2E23}" type="parTrans" cxnId="{96A00D9D-2FB1-428E-B0EF-AB6BC54EEF7F}">
      <dgm:prSet/>
      <dgm:spPr/>
      <dgm:t>
        <a:bodyPr/>
        <a:lstStyle/>
        <a:p>
          <a:pPr rtl="1"/>
          <a:endParaRPr lang="he-IL"/>
        </a:p>
      </dgm:t>
    </dgm:pt>
    <dgm:pt modelId="{FEAACD93-95F7-427E-802B-BEE9B7ABD777}" type="sibTrans" cxnId="{96A00D9D-2FB1-428E-B0EF-AB6BC54EEF7F}">
      <dgm:prSet/>
      <dgm:spPr>
        <a:solidFill>
          <a:srgbClr val="D9E7E8"/>
        </a:solidFill>
        <a:ln>
          <a:solidFill>
            <a:srgbClr val="48B4BB"/>
          </a:solidFill>
        </a:ln>
      </dgm:spPr>
      <dgm:t>
        <a:bodyPr/>
        <a:lstStyle/>
        <a:p>
          <a:pPr rtl="1"/>
          <a:endParaRPr lang="he-IL"/>
        </a:p>
      </dgm:t>
    </dgm:pt>
    <dgm:pt modelId="{C248A288-04A3-4A18-A61B-7A8FA8838E3E}">
      <dgm:prSet phldrT="[טקסט]" custT="1"/>
      <dgm:spPr>
        <a:solidFill>
          <a:srgbClr val="89CED3"/>
        </a:solidFill>
        <a:ln>
          <a:solidFill>
            <a:srgbClr val="48B4BB"/>
          </a:solidFill>
        </a:ln>
      </dgm:spPr>
      <dgm:t>
        <a:bodyPr anchor="ctr"/>
        <a:lstStyle/>
        <a:p>
          <a:pPr algn="ctr" rtl="1"/>
          <a:r>
            <a:rPr lang="en-US" sz="3200" dirty="0">
              <a:latin typeface="Arimo"/>
            </a:rPr>
            <a:t>Moderator</a:t>
          </a:r>
          <a:endParaRPr lang="he-IL" sz="3200" dirty="0">
            <a:latin typeface="Arimo"/>
          </a:endParaRPr>
        </a:p>
      </dgm:t>
    </dgm:pt>
    <dgm:pt modelId="{5C6E8C54-9397-4EFA-B81E-D361F474C12E}" type="parTrans" cxnId="{7B100B44-053D-4946-AC36-C961A9821127}">
      <dgm:prSet/>
      <dgm:spPr/>
      <dgm:t>
        <a:bodyPr/>
        <a:lstStyle/>
        <a:p>
          <a:pPr rtl="1"/>
          <a:endParaRPr lang="he-IL"/>
        </a:p>
      </dgm:t>
    </dgm:pt>
    <dgm:pt modelId="{02BD2D1E-009E-4D61-A2F6-1192259A0DC5}" type="sibTrans" cxnId="{7B100B44-053D-4946-AC36-C961A9821127}">
      <dgm:prSet/>
      <dgm:spPr>
        <a:solidFill>
          <a:srgbClr val="D9E7E8"/>
        </a:solidFill>
        <a:ln>
          <a:solidFill>
            <a:srgbClr val="48B4BB"/>
          </a:solidFill>
        </a:ln>
      </dgm:spPr>
      <dgm:t>
        <a:bodyPr/>
        <a:lstStyle/>
        <a:p>
          <a:pPr rtl="1"/>
          <a:endParaRPr lang="he-IL"/>
        </a:p>
      </dgm:t>
    </dgm:pt>
    <dgm:pt modelId="{D4C9873E-8C7E-4960-BB68-8D3F48C46524}">
      <dgm:prSet phldrT="[טקסט]" custT="1"/>
      <dgm:spPr>
        <a:solidFill>
          <a:srgbClr val="89CED3"/>
        </a:solidFill>
        <a:ln>
          <a:solidFill>
            <a:srgbClr val="48B4BB"/>
          </a:solidFill>
        </a:ln>
      </dgm:spPr>
      <dgm:t>
        <a:bodyPr anchor="ctr"/>
        <a:lstStyle/>
        <a:p>
          <a:pPr algn="ctr" rtl="1"/>
          <a:r>
            <a:rPr lang="en-US" sz="3200" dirty="0">
              <a:latin typeface="Arimo"/>
            </a:rPr>
            <a:t>Admin</a:t>
          </a:r>
          <a:endParaRPr lang="he-IL" sz="3200" dirty="0">
            <a:latin typeface="Arimo"/>
          </a:endParaRPr>
        </a:p>
      </dgm:t>
    </dgm:pt>
    <dgm:pt modelId="{DE079534-D025-406C-8431-62EEA4D891E4}" type="parTrans" cxnId="{4FF393DD-9316-4452-89DA-FB503C8AC13A}">
      <dgm:prSet/>
      <dgm:spPr/>
      <dgm:t>
        <a:bodyPr/>
        <a:lstStyle/>
        <a:p>
          <a:pPr rtl="1"/>
          <a:endParaRPr lang="he-IL"/>
        </a:p>
      </dgm:t>
    </dgm:pt>
    <dgm:pt modelId="{54C723CD-F2BD-49D0-AAEF-37156E3D3443}" type="sibTrans" cxnId="{4FF393DD-9316-4452-89DA-FB503C8AC13A}">
      <dgm:prSet/>
      <dgm:spPr/>
      <dgm:t>
        <a:bodyPr/>
        <a:lstStyle/>
        <a:p>
          <a:pPr rtl="1"/>
          <a:endParaRPr lang="he-IL"/>
        </a:p>
      </dgm:t>
    </dgm:pt>
    <dgm:pt modelId="{8D76B201-FC12-42E8-B67B-9E91AC97D20A}">
      <dgm:prSet custT="1"/>
      <dgm:spPr>
        <a:ln>
          <a:solidFill>
            <a:srgbClr val="48B4BB"/>
          </a:solidFill>
        </a:ln>
      </dgm:spPr>
      <dgm:t>
        <a:bodyPr/>
        <a:lstStyle/>
        <a:p>
          <a:pPr rtl="0"/>
          <a:r>
            <a:rPr lang="en-US" sz="2400" b="0" i="0" u="none" dirty="0">
              <a:latin typeface="Arimo"/>
            </a:rPr>
            <a:t>Add/chat with friends</a:t>
          </a:r>
          <a:endParaRPr lang="he-IL" sz="2400" dirty="0">
            <a:latin typeface="Arimo"/>
          </a:endParaRPr>
        </a:p>
      </dgm:t>
    </dgm:pt>
    <dgm:pt modelId="{AA7FCE17-5717-46D5-BF0F-FC718E877E2E}" type="parTrans" cxnId="{E50BA53B-B9E6-44E7-A13E-49ED791A8E30}">
      <dgm:prSet/>
      <dgm:spPr/>
      <dgm:t>
        <a:bodyPr/>
        <a:lstStyle/>
        <a:p>
          <a:pPr rtl="1"/>
          <a:endParaRPr lang="he-IL"/>
        </a:p>
      </dgm:t>
    </dgm:pt>
    <dgm:pt modelId="{C6D2D004-3D55-4EA3-A872-4B3524C3CF56}" type="sibTrans" cxnId="{E50BA53B-B9E6-44E7-A13E-49ED791A8E30}">
      <dgm:prSet/>
      <dgm:spPr/>
      <dgm:t>
        <a:bodyPr/>
        <a:lstStyle/>
        <a:p>
          <a:pPr rtl="1"/>
          <a:endParaRPr lang="he-IL"/>
        </a:p>
      </dgm:t>
    </dgm:pt>
    <dgm:pt modelId="{D31CCEFF-707D-4188-B379-B5F98F8DD5E5}">
      <dgm:prSet custT="1"/>
      <dgm:spPr>
        <a:ln>
          <a:solidFill>
            <a:srgbClr val="48B4BB"/>
          </a:solidFill>
        </a:ln>
      </dgm:spPr>
      <dgm:t>
        <a:bodyPr/>
        <a:lstStyle/>
        <a:p>
          <a:pPr rtl="0"/>
          <a:endParaRPr lang="he-IL" sz="2400" dirty="0">
            <a:latin typeface="Arimo"/>
          </a:endParaRPr>
        </a:p>
      </dgm:t>
    </dgm:pt>
    <dgm:pt modelId="{DF831776-4B5C-4A3B-9641-200720FCE8D7}" type="parTrans" cxnId="{38C4CFF3-E65A-4982-A3AC-5775C8C5918C}">
      <dgm:prSet/>
      <dgm:spPr/>
      <dgm:t>
        <a:bodyPr/>
        <a:lstStyle/>
        <a:p>
          <a:pPr rtl="1"/>
          <a:endParaRPr lang="he-IL"/>
        </a:p>
      </dgm:t>
    </dgm:pt>
    <dgm:pt modelId="{46D62CF0-F18F-4C56-8EE5-46A38C620BBD}" type="sibTrans" cxnId="{38C4CFF3-E65A-4982-A3AC-5775C8C5918C}">
      <dgm:prSet/>
      <dgm:spPr/>
      <dgm:t>
        <a:bodyPr/>
        <a:lstStyle/>
        <a:p>
          <a:pPr rtl="1"/>
          <a:endParaRPr lang="he-IL"/>
        </a:p>
      </dgm:t>
    </dgm:pt>
    <dgm:pt modelId="{E3CF0F0E-EBF0-46C6-AFFD-B3A680767EC9}">
      <dgm:prSet custT="1"/>
      <dgm:spPr>
        <a:ln>
          <a:solidFill>
            <a:srgbClr val="48B4BB"/>
          </a:solidFill>
        </a:ln>
      </dgm:spPr>
      <dgm:t>
        <a:bodyPr/>
        <a:lstStyle/>
        <a:p>
          <a:pPr rtl="0"/>
          <a:r>
            <a:rPr lang="en-US" sz="2400" b="0" i="0" u="none" dirty="0">
              <a:latin typeface="Arimo"/>
            </a:rPr>
            <a:t>View/create new communities</a:t>
          </a:r>
          <a:endParaRPr lang="he-IL" sz="2400" b="0" i="0" u="none" dirty="0">
            <a:latin typeface="Arimo"/>
          </a:endParaRPr>
        </a:p>
      </dgm:t>
    </dgm:pt>
    <dgm:pt modelId="{319133A3-E2DC-4E4B-AF87-647078AB9A41}" type="parTrans" cxnId="{38B9C658-1D75-49F6-9269-6F9AEB6DCBE8}">
      <dgm:prSet/>
      <dgm:spPr/>
      <dgm:t>
        <a:bodyPr/>
        <a:lstStyle/>
        <a:p>
          <a:pPr rtl="1"/>
          <a:endParaRPr lang="he-IL"/>
        </a:p>
      </dgm:t>
    </dgm:pt>
    <dgm:pt modelId="{524C25D9-AF73-432A-B9CD-23E5C8CDB6C0}" type="sibTrans" cxnId="{38B9C658-1D75-49F6-9269-6F9AEB6DCBE8}">
      <dgm:prSet/>
      <dgm:spPr/>
      <dgm:t>
        <a:bodyPr/>
        <a:lstStyle/>
        <a:p>
          <a:pPr rtl="1"/>
          <a:endParaRPr lang="he-IL"/>
        </a:p>
      </dgm:t>
    </dgm:pt>
    <dgm:pt modelId="{35BFB6A5-FBD2-4AC7-8B9E-66AE9AF51DE0}">
      <dgm:prSet custT="1"/>
      <dgm:spPr>
        <a:ln>
          <a:solidFill>
            <a:srgbClr val="48B4BB"/>
          </a:solidFill>
        </a:ln>
      </dgm:spPr>
      <dgm:t>
        <a:bodyPr/>
        <a:lstStyle/>
        <a:p>
          <a:pPr rtl="0"/>
          <a:endParaRPr lang="he-IL" sz="2400" dirty="0">
            <a:latin typeface="Arimo"/>
          </a:endParaRPr>
        </a:p>
      </dgm:t>
    </dgm:pt>
    <dgm:pt modelId="{859987CF-8F9F-445B-8356-287790266620}" type="parTrans" cxnId="{B135C9BC-225F-4F6A-AB3F-6190239640DC}">
      <dgm:prSet/>
      <dgm:spPr/>
      <dgm:t>
        <a:bodyPr/>
        <a:lstStyle/>
        <a:p>
          <a:pPr rtl="1"/>
          <a:endParaRPr lang="he-IL"/>
        </a:p>
      </dgm:t>
    </dgm:pt>
    <dgm:pt modelId="{E44BBBE2-8B2A-41C3-836C-A7DBEF29C550}" type="sibTrans" cxnId="{B135C9BC-225F-4F6A-AB3F-6190239640DC}">
      <dgm:prSet/>
      <dgm:spPr/>
      <dgm:t>
        <a:bodyPr/>
        <a:lstStyle/>
        <a:p>
          <a:pPr rtl="1"/>
          <a:endParaRPr lang="he-IL"/>
        </a:p>
      </dgm:t>
    </dgm:pt>
    <dgm:pt modelId="{0A5118E0-7794-46E0-91F2-8F642D108200}">
      <dgm:prSet custT="1"/>
      <dgm:spPr>
        <a:ln>
          <a:solidFill>
            <a:srgbClr val="48B4BB"/>
          </a:solidFill>
        </a:ln>
      </dgm:spPr>
      <dgm:t>
        <a:bodyPr/>
        <a:lstStyle/>
        <a:p>
          <a:pPr rtl="0"/>
          <a:r>
            <a:rPr lang="en-US" sz="2400" b="0" i="0" u="none" dirty="0">
              <a:latin typeface="Arimo"/>
            </a:rPr>
            <a:t>Attend lectures</a:t>
          </a:r>
          <a:endParaRPr lang="he-IL" sz="2400" b="0" i="0" u="none" dirty="0">
            <a:latin typeface="Arimo"/>
          </a:endParaRPr>
        </a:p>
      </dgm:t>
    </dgm:pt>
    <dgm:pt modelId="{BFA7DF06-C98B-480D-946A-CBB207B5356A}" type="parTrans" cxnId="{9E0EF2CC-B7C7-4E05-93B0-553E827DE0CA}">
      <dgm:prSet/>
      <dgm:spPr/>
      <dgm:t>
        <a:bodyPr/>
        <a:lstStyle/>
        <a:p>
          <a:pPr rtl="1"/>
          <a:endParaRPr lang="he-IL"/>
        </a:p>
      </dgm:t>
    </dgm:pt>
    <dgm:pt modelId="{3A66CC42-1CB6-419C-BC5C-8E02327B0088}" type="sibTrans" cxnId="{9E0EF2CC-B7C7-4E05-93B0-553E827DE0CA}">
      <dgm:prSet/>
      <dgm:spPr/>
      <dgm:t>
        <a:bodyPr/>
        <a:lstStyle/>
        <a:p>
          <a:pPr rtl="1"/>
          <a:endParaRPr lang="he-IL"/>
        </a:p>
      </dgm:t>
    </dgm:pt>
    <dgm:pt modelId="{0CA51CA1-7EED-4564-8516-CDED49B2AD04}">
      <dgm:prSet custT="1"/>
      <dgm:spPr>
        <a:ln>
          <a:solidFill>
            <a:srgbClr val="48B4BB"/>
          </a:solidFill>
        </a:ln>
      </dgm:spPr>
      <dgm:t>
        <a:bodyPr/>
        <a:lstStyle/>
        <a:p>
          <a:pPr rtl="0"/>
          <a:endParaRPr lang="he-IL" sz="2400" dirty="0">
            <a:latin typeface="Arimo"/>
          </a:endParaRPr>
        </a:p>
      </dgm:t>
    </dgm:pt>
    <dgm:pt modelId="{546E996B-F0B3-40BB-9C47-29CEE87BB9F5}" type="parTrans" cxnId="{B86476AC-CEB8-4408-9C78-380C75A1725C}">
      <dgm:prSet/>
      <dgm:spPr/>
      <dgm:t>
        <a:bodyPr/>
        <a:lstStyle/>
        <a:p>
          <a:pPr rtl="1"/>
          <a:endParaRPr lang="he-IL"/>
        </a:p>
      </dgm:t>
    </dgm:pt>
    <dgm:pt modelId="{134E1234-96B8-4102-B640-FF8097F3C1A2}" type="sibTrans" cxnId="{B86476AC-CEB8-4408-9C78-380C75A1725C}">
      <dgm:prSet/>
      <dgm:spPr/>
      <dgm:t>
        <a:bodyPr/>
        <a:lstStyle/>
        <a:p>
          <a:pPr rtl="1"/>
          <a:endParaRPr lang="he-IL"/>
        </a:p>
      </dgm:t>
    </dgm:pt>
    <dgm:pt modelId="{26456BA6-8B0D-443B-901E-35607666BE65}">
      <dgm:prSet custT="1"/>
      <dgm:spPr>
        <a:ln>
          <a:solidFill>
            <a:srgbClr val="48B4BB"/>
          </a:solidFill>
        </a:ln>
      </dgm:spPr>
      <dgm:t>
        <a:bodyPr/>
        <a:lstStyle/>
        <a:p>
          <a:pPr rtl="0"/>
          <a:r>
            <a:rPr lang="en-US" sz="2400" b="0" i="0" u="none" dirty="0">
              <a:latin typeface="Arimo"/>
            </a:rPr>
            <a:t>Add, delete and edit posts/ comments</a:t>
          </a:r>
          <a:endParaRPr lang="he-IL" sz="2400" b="0" i="0" u="none" dirty="0">
            <a:latin typeface="Arimo"/>
          </a:endParaRPr>
        </a:p>
      </dgm:t>
    </dgm:pt>
    <dgm:pt modelId="{4B0B9450-9EFD-4E9F-9CF1-5D40703BA7E4}" type="parTrans" cxnId="{6ABA3CEE-204F-4CD4-864D-7073F19ECB23}">
      <dgm:prSet/>
      <dgm:spPr/>
      <dgm:t>
        <a:bodyPr/>
        <a:lstStyle/>
        <a:p>
          <a:pPr rtl="1"/>
          <a:endParaRPr lang="he-IL"/>
        </a:p>
      </dgm:t>
    </dgm:pt>
    <dgm:pt modelId="{34F9A492-62C2-4133-9E25-9CCC95C28169}" type="sibTrans" cxnId="{6ABA3CEE-204F-4CD4-864D-7073F19ECB23}">
      <dgm:prSet/>
      <dgm:spPr/>
      <dgm:t>
        <a:bodyPr/>
        <a:lstStyle/>
        <a:p>
          <a:pPr rtl="1"/>
          <a:endParaRPr lang="he-IL"/>
        </a:p>
      </dgm:t>
    </dgm:pt>
    <dgm:pt modelId="{247A25FD-8A2D-482F-871B-28B3673F1C38}">
      <dgm:prSet custT="1"/>
      <dgm:spPr>
        <a:ln>
          <a:solidFill>
            <a:srgbClr val="48B4BB"/>
          </a:solidFill>
        </a:ln>
      </dgm:spPr>
      <dgm:t>
        <a:bodyPr/>
        <a:lstStyle/>
        <a:p>
          <a:pPr algn="l" rtl="0"/>
          <a:r>
            <a:rPr lang="en-US" sz="2400" b="0" i="0" u="none" dirty="0">
              <a:latin typeface="Arimo"/>
            </a:rPr>
            <a:t>Add posts/ comments to the community</a:t>
          </a:r>
          <a:endParaRPr lang="he-IL" sz="2400" dirty="0">
            <a:latin typeface="Arimo"/>
          </a:endParaRPr>
        </a:p>
      </dgm:t>
    </dgm:pt>
    <dgm:pt modelId="{51F77543-FC46-46B5-A768-76D7D5669E99}" type="parTrans" cxnId="{8AC5BC95-D032-4A57-9B9A-17EAC666E056}">
      <dgm:prSet/>
      <dgm:spPr/>
      <dgm:t>
        <a:bodyPr/>
        <a:lstStyle/>
        <a:p>
          <a:pPr rtl="1"/>
          <a:endParaRPr lang="he-IL"/>
        </a:p>
      </dgm:t>
    </dgm:pt>
    <dgm:pt modelId="{DDCFD763-9F21-4EB2-961A-8E560B3C39B6}" type="sibTrans" cxnId="{8AC5BC95-D032-4A57-9B9A-17EAC666E056}">
      <dgm:prSet/>
      <dgm:spPr/>
      <dgm:t>
        <a:bodyPr/>
        <a:lstStyle/>
        <a:p>
          <a:pPr rtl="1"/>
          <a:endParaRPr lang="he-IL"/>
        </a:p>
      </dgm:t>
    </dgm:pt>
    <dgm:pt modelId="{7D07A137-C8E7-4C7D-96A3-38684B7BC90A}">
      <dgm:prSet custT="1"/>
      <dgm:spPr>
        <a:ln>
          <a:solidFill>
            <a:srgbClr val="48B4BB"/>
          </a:solidFill>
        </a:ln>
      </dgm:spPr>
      <dgm:t>
        <a:bodyPr/>
        <a:lstStyle/>
        <a:p>
          <a:pPr algn="l" rtl="0"/>
          <a:r>
            <a:rPr lang="en-US" sz="2400" b="0" i="0" u="none" dirty="0">
              <a:latin typeface="Arimo"/>
            </a:rPr>
            <a:t>Delete and edit posts</a:t>
          </a:r>
          <a:endParaRPr lang="he-IL" sz="2400" dirty="0">
            <a:latin typeface="Arimo"/>
          </a:endParaRPr>
        </a:p>
      </dgm:t>
    </dgm:pt>
    <dgm:pt modelId="{07B7F671-6CCA-4487-8F25-8B29F3C4915C}" type="parTrans" cxnId="{D5227A51-4923-4735-BCB6-400DD0AE8486}">
      <dgm:prSet/>
      <dgm:spPr/>
      <dgm:t>
        <a:bodyPr/>
        <a:lstStyle/>
        <a:p>
          <a:pPr rtl="1"/>
          <a:endParaRPr lang="he-IL"/>
        </a:p>
      </dgm:t>
    </dgm:pt>
    <dgm:pt modelId="{3DD2D996-BD75-4CF6-BCBC-F7E9EFF86A39}" type="sibTrans" cxnId="{D5227A51-4923-4735-BCB6-400DD0AE8486}">
      <dgm:prSet/>
      <dgm:spPr/>
      <dgm:t>
        <a:bodyPr/>
        <a:lstStyle/>
        <a:p>
          <a:pPr rtl="1"/>
          <a:endParaRPr lang="he-IL"/>
        </a:p>
      </dgm:t>
    </dgm:pt>
    <dgm:pt modelId="{6892D0DD-55E6-4C69-9CE5-4B6E159CEF70}">
      <dgm:prSet custT="1"/>
      <dgm:spPr>
        <a:ln>
          <a:solidFill>
            <a:srgbClr val="48B4BB"/>
          </a:solidFill>
        </a:ln>
      </dgm:spPr>
      <dgm:t>
        <a:bodyPr/>
        <a:lstStyle/>
        <a:p>
          <a:pPr algn="l" rtl="0"/>
          <a:endParaRPr lang="he-IL" sz="2400" dirty="0">
            <a:latin typeface="Arimo"/>
          </a:endParaRPr>
        </a:p>
      </dgm:t>
    </dgm:pt>
    <dgm:pt modelId="{04F0EC5E-FE46-40E4-8BFC-463F69F639FF}" type="parTrans" cxnId="{8CB156F8-FB78-4E0E-A69F-2CEDC0854F6E}">
      <dgm:prSet/>
      <dgm:spPr/>
      <dgm:t>
        <a:bodyPr/>
        <a:lstStyle/>
        <a:p>
          <a:pPr rtl="1"/>
          <a:endParaRPr lang="he-IL"/>
        </a:p>
      </dgm:t>
    </dgm:pt>
    <dgm:pt modelId="{74840A9C-D933-4C69-BBA6-8668FA09049C}" type="sibTrans" cxnId="{8CB156F8-FB78-4E0E-A69F-2CEDC0854F6E}">
      <dgm:prSet/>
      <dgm:spPr/>
      <dgm:t>
        <a:bodyPr/>
        <a:lstStyle/>
        <a:p>
          <a:pPr rtl="1"/>
          <a:endParaRPr lang="he-IL"/>
        </a:p>
      </dgm:t>
    </dgm:pt>
    <dgm:pt modelId="{B1121CAA-3C73-4B00-9655-F93AA51871CA}">
      <dgm:prSet custT="1"/>
      <dgm:spPr>
        <a:ln>
          <a:solidFill>
            <a:srgbClr val="48B4BB"/>
          </a:solidFill>
        </a:ln>
      </dgm:spPr>
      <dgm:t>
        <a:bodyPr/>
        <a:lstStyle/>
        <a:p>
          <a:pPr algn="l" rtl="0"/>
          <a:r>
            <a:rPr lang="en-US" sz="2400" b="0" i="0" u="none" dirty="0">
              <a:latin typeface="Arimo"/>
            </a:rPr>
            <a:t>Delete and edit comments</a:t>
          </a:r>
          <a:endParaRPr lang="he-IL" sz="2400" b="0" i="0" u="none" dirty="0">
            <a:latin typeface="Arimo"/>
          </a:endParaRPr>
        </a:p>
      </dgm:t>
    </dgm:pt>
    <dgm:pt modelId="{8C6AE17F-7D8A-447A-8B32-9AFB96EB798E}" type="parTrans" cxnId="{7F869496-8FD5-41C2-884F-6116C57C37AE}">
      <dgm:prSet/>
      <dgm:spPr/>
      <dgm:t>
        <a:bodyPr/>
        <a:lstStyle/>
        <a:p>
          <a:pPr rtl="1"/>
          <a:endParaRPr lang="he-IL"/>
        </a:p>
      </dgm:t>
    </dgm:pt>
    <dgm:pt modelId="{FAE18A62-AE1D-4E2C-B911-E12517744ED7}" type="sibTrans" cxnId="{7F869496-8FD5-41C2-884F-6116C57C37AE}">
      <dgm:prSet/>
      <dgm:spPr/>
      <dgm:t>
        <a:bodyPr/>
        <a:lstStyle/>
        <a:p>
          <a:pPr rtl="1"/>
          <a:endParaRPr lang="he-IL"/>
        </a:p>
      </dgm:t>
    </dgm:pt>
    <dgm:pt modelId="{3BF45295-17FE-4DA7-B830-CACDA7F47175}">
      <dgm:prSet custT="1"/>
      <dgm:spPr>
        <a:ln>
          <a:solidFill>
            <a:srgbClr val="48B4BB"/>
          </a:solidFill>
        </a:ln>
      </dgm:spPr>
      <dgm:t>
        <a:bodyPr/>
        <a:lstStyle/>
        <a:p>
          <a:pPr algn="l" rtl="0"/>
          <a:r>
            <a:rPr lang="en-US" sz="2400" dirty="0">
              <a:latin typeface="Arimo"/>
            </a:rPr>
            <a:t>Edit/delete community</a:t>
          </a:r>
          <a:endParaRPr lang="he-IL" sz="2400" dirty="0">
            <a:latin typeface="Arimo"/>
          </a:endParaRPr>
        </a:p>
      </dgm:t>
    </dgm:pt>
    <dgm:pt modelId="{7BD38459-0553-4A9C-9106-CB0276B36634}" type="parTrans" cxnId="{5561BE56-792F-4455-82FD-1817330F9D0D}">
      <dgm:prSet/>
      <dgm:spPr/>
      <dgm:t>
        <a:bodyPr/>
        <a:lstStyle/>
        <a:p>
          <a:pPr rtl="1"/>
          <a:endParaRPr lang="he-IL"/>
        </a:p>
      </dgm:t>
    </dgm:pt>
    <dgm:pt modelId="{6CBE8705-9D54-4E98-A6F9-80FFAEB6D637}" type="sibTrans" cxnId="{5561BE56-792F-4455-82FD-1817330F9D0D}">
      <dgm:prSet/>
      <dgm:spPr/>
      <dgm:t>
        <a:bodyPr/>
        <a:lstStyle/>
        <a:p>
          <a:pPr rtl="1"/>
          <a:endParaRPr lang="he-IL"/>
        </a:p>
      </dgm:t>
    </dgm:pt>
    <dgm:pt modelId="{29355A7E-172B-4774-AAD9-AA221BDF08EA}">
      <dgm:prSet custT="1"/>
      <dgm:spPr>
        <a:ln>
          <a:solidFill>
            <a:srgbClr val="48B4BB"/>
          </a:solidFill>
        </a:ln>
      </dgm:spPr>
      <dgm:t>
        <a:bodyPr/>
        <a:lstStyle/>
        <a:p>
          <a:pPr algn="l" rtl="0"/>
          <a:endParaRPr lang="he-IL" sz="2400" dirty="0">
            <a:latin typeface="Arimo"/>
          </a:endParaRPr>
        </a:p>
      </dgm:t>
    </dgm:pt>
    <dgm:pt modelId="{45D5DCF3-E485-49A5-904B-B85511500611}" type="parTrans" cxnId="{A861737F-9994-4858-B52F-781278A8BAEA}">
      <dgm:prSet/>
      <dgm:spPr/>
      <dgm:t>
        <a:bodyPr/>
        <a:lstStyle/>
        <a:p>
          <a:pPr rtl="1"/>
          <a:endParaRPr lang="he-IL"/>
        </a:p>
      </dgm:t>
    </dgm:pt>
    <dgm:pt modelId="{57C9DDC0-26BB-4503-AC3D-166E5EDFAC69}" type="sibTrans" cxnId="{A861737F-9994-4858-B52F-781278A8BAEA}">
      <dgm:prSet/>
      <dgm:spPr/>
      <dgm:t>
        <a:bodyPr/>
        <a:lstStyle/>
        <a:p>
          <a:pPr rtl="1"/>
          <a:endParaRPr lang="he-IL"/>
        </a:p>
      </dgm:t>
    </dgm:pt>
    <dgm:pt modelId="{D0961553-3561-4566-A7C2-220EAC044332}">
      <dgm:prSet custT="1"/>
      <dgm:spPr>
        <a:ln>
          <a:solidFill>
            <a:srgbClr val="48B4BB"/>
          </a:solidFill>
        </a:ln>
      </dgm:spPr>
      <dgm:t>
        <a:bodyPr/>
        <a:lstStyle/>
        <a:p>
          <a:pPr algn="l" rtl="0"/>
          <a:r>
            <a:rPr lang="en-US" sz="2400" b="0" i="0" u="none" dirty="0">
              <a:latin typeface="Arimo"/>
            </a:rPr>
            <a:t>Add/block users</a:t>
          </a:r>
          <a:endParaRPr lang="he-IL" sz="2400" b="0" i="0" u="none" dirty="0">
            <a:latin typeface="Arimo"/>
          </a:endParaRPr>
        </a:p>
      </dgm:t>
    </dgm:pt>
    <dgm:pt modelId="{9D5901A1-F3D4-4FFA-AF4B-5930A6DF71E3}" type="parTrans" cxnId="{1156B62D-CE50-48E1-AA3B-412713128A0E}">
      <dgm:prSet/>
      <dgm:spPr/>
      <dgm:t>
        <a:bodyPr/>
        <a:lstStyle/>
        <a:p>
          <a:pPr rtl="1"/>
          <a:endParaRPr lang="he-IL"/>
        </a:p>
      </dgm:t>
    </dgm:pt>
    <dgm:pt modelId="{7599D5B3-A2EC-498C-86B5-FBEE03BBC394}" type="sibTrans" cxnId="{1156B62D-CE50-48E1-AA3B-412713128A0E}">
      <dgm:prSet/>
      <dgm:spPr/>
      <dgm:t>
        <a:bodyPr/>
        <a:lstStyle/>
        <a:p>
          <a:pPr rtl="1"/>
          <a:endParaRPr lang="he-IL"/>
        </a:p>
      </dgm:t>
    </dgm:pt>
    <dgm:pt modelId="{97C38CA0-0717-4DA8-9F57-E2CAB42CB76D}">
      <dgm:prSet custT="1"/>
      <dgm:spPr>
        <a:ln>
          <a:solidFill>
            <a:srgbClr val="48B4BB"/>
          </a:solidFill>
        </a:ln>
      </dgm:spPr>
      <dgm:t>
        <a:bodyPr/>
        <a:lstStyle/>
        <a:p>
          <a:pPr algn="l" rtl="0"/>
          <a:endParaRPr lang="he-IL" sz="2400" dirty="0">
            <a:latin typeface="Arimo"/>
          </a:endParaRPr>
        </a:p>
      </dgm:t>
    </dgm:pt>
    <dgm:pt modelId="{F6657B55-D70E-4037-B563-04454688E52B}" type="parTrans" cxnId="{2AEB0891-08B1-4512-8FE8-5449EE05716D}">
      <dgm:prSet/>
      <dgm:spPr/>
      <dgm:t>
        <a:bodyPr/>
        <a:lstStyle/>
        <a:p>
          <a:pPr rtl="1"/>
          <a:endParaRPr lang="he-IL"/>
        </a:p>
      </dgm:t>
    </dgm:pt>
    <dgm:pt modelId="{381B0983-614F-45FE-B139-9CD3D10043F0}" type="sibTrans" cxnId="{2AEB0891-08B1-4512-8FE8-5449EE05716D}">
      <dgm:prSet/>
      <dgm:spPr/>
      <dgm:t>
        <a:bodyPr/>
        <a:lstStyle/>
        <a:p>
          <a:pPr rtl="1"/>
          <a:endParaRPr lang="he-IL"/>
        </a:p>
      </dgm:t>
    </dgm:pt>
    <dgm:pt modelId="{1EE0725A-5A3C-4DEC-9CAE-E31500391660}">
      <dgm:prSet custT="1"/>
      <dgm:spPr>
        <a:ln>
          <a:solidFill>
            <a:srgbClr val="48B4BB"/>
          </a:solidFill>
        </a:ln>
      </dgm:spPr>
      <dgm:t>
        <a:bodyPr/>
        <a:lstStyle/>
        <a:p>
          <a:pPr algn="l" rtl="0"/>
          <a:r>
            <a:rPr lang="en-US" sz="2400" b="0" i="0" u="none" dirty="0">
              <a:latin typeface="Arimo"/>
            </a:rPr>
            <a:t>Change users’ permission</a:t>
          </a:r>
          <a:endParaRPr lang="he-IL" sz="2400" b="0" i="0" u="none" dirty="0">
            <a:latin typeface="Arimo"/>
          </a:endParaRPr>
        </a:p>
      </dgm:t>
    </dgm:pt>
    <dgm:pt modelId="{C372714E-1502-4B38-86E7-1C9B73D8CC7A}" type="parTrans" cxnId="{9A654980-E562-4E0E-815E-29AE711CE3B8}">
      <dgm:prSet/>
      <dgm:spPr/>
      <dgm:t>
        <a:bodyPr/>
        <a:lstStyle/>
        <a:p>
          <a:pPr rtl="1"/>
          <a:endParaRPr lang="he-IL"/>
        </a:p>
      </dgm:t>
    </dgm:pt>
    <dgm:pt modelId="{A104CD73-61E7-410D-9C66-D9451991BFE0}" type="sibTrans" cxnId="{9A654980-E562-4E0E-815E-29AE711CE3B8}">
      <dgm:prSet/>
      <dgm:spPr/>
      <dgm:t>
        <a:bodyPr/>
        <a:lstStyle/>
        <a:p>
          <a:pPr rtl="1"/>
          <a:endParaRPr lang="he-IL"/>
        </a:p>
      </dgm:t>
    </dgm:pt>
    <dgm:pt modelId="{A5484D3E-D3ED-45F2-8D1C-62AE69DD3444}">
      <dgm:prSet custT="1"/>
      <dgm:spPr>
        <a:ln>
          <a:solidFill>
            <a:srgbClr val="48B4BB"/>
          </a:solidFill>
        </a:ln>
      </dgm:spPr>
      <dgm:t>
        <a:bodyPr/>
        <a:lstStyle/>
        <a:p>
          <a:pPr algn="l" rtl="0"/>
          <a:endParaRPr lang="he-IL" sz="2400" dirty="0">
            <a:latin typeface="Arimo"/>
          </a:endParaRPr>
        </a:p>
      </dgm:t>
    </dgm:pt>
    <dgm:pt modelId="{4ED4DFA5-200B-4E80-9561-FD1C16D6CB0C}" type="parTrans" cxnId="{53347825-672A-4E0D-95EC-B4F97B2EB2A1}">
      <dgm:prSet/>
      <dgm:spPr/>
      <dgm:t>
        <a:bodyPr/>
        <a:lstStyle/>
        <a:p>
          <a:pPr rtl="1"/>
          <a:endParaRPr lang="he-IL"/>
        </a:p>
      </dgm:t>
    </dgm:pt>
    <dgm:pt modelId="{A5F574E3-E1CB-45D9-91B6-20A79F4CF1C8}" type="sibTrans" cxnId="{53347825-672A-4E0D-95EC-B4F97B2EB2A1}">
      <dgm:prSet/>
      <dgm:spPr/>
      <dgm:t>
        <a:bodyPr/>
        <a:lstStyle/>
        <a:p>
          <a:pPr rtl="1"/>
          <a:endParaRPr lang="he-IL"/>
        </a:p>
      </dgm:t>
    </dgm:pt>
    <dgm:pt modelId="{3C2A4509-2273-4C06-AB83-58565962F34E}">
      <dgm:prSet custT="1"/>
      <dgm:spPr>
        <a:ln>
          <a:solidFill>
            <a:srgbClr val="48B4BB"/>
          </a:solidFill>
        </a:ln>
      </dgm:spPr>
      <dgm:t>
        <a:bodyPr/>
        <a:lstStyle/>
        <a:p>
          <a:pPr algn="l" rtl="0"/>
          <a:r>
            <a:rPr lang="en-US" sz="2400" b="0" i="0" u="none" dirty="0">
              <a:latin typeface="Arimo"/>
            </a:rPr>
            <a:t>Change/edit site settings</a:t>
          </a:r>
          <a:endParaRPr lang="he-IL" sz="2400" b="0" i="0" u="none" dirty="0">
            <a:latin typeface="Arimo"/>
          </a:endParaRPr>
        </a:p>
      </dgm:t>
    </dgm:pt>
    <dgm:pt modelId="{BF1AB047-0D9E-4A00-85B4-94A6E6F256C3}" type="parTrans" cxnId="{268BAB76-2088-434D-B221-0B332488AC1F}">
      <dgm:prSet/>
      <dgm:spPr/>
      <dgm:t>
        <a:bodyPr/>
        <a:lstStyle/>
        <a:p>
          <a:pPr rtl="1"/>
          <a:endParaRPr lang="he-IL"/>
        </a:p>
      </dgm:t>
    </dgm:pt>
    <dgm:pt modelId="{934BEF10-3574-42E2-8955-13F1A568D407}" type="sibTrans" cxnId="{268BAB76-2088-434D-B221-0B332488AC1F}">
      <dgm:prSet/>
      <dgm:spPr/>
      <dgm:t>
        <a:bodyPr/>
        <a:lstStyle/>
        <a:p>
          <a:pPr rtl="1"/>
          <a:endParaRPr lang="he-IL"/>
        </a:p>
      </dgm:t>
    </dgm:pt>
    <dgm:pt modelId="{49477D16-CDB8-4281-87C8-7A5DD5EF8974}">
      <dgm:prSet custT="1"/>
      <dgm:spPr>
        <a:ln>
          <a:solidFill>
            <a:srgbClr val="48B4BB"/>
          </a:solidFill>
        </a:ln>
      </dgm:spPr>
      <dgm:t>
        <a:bodyPr/>
        <a:lstStyle/>
        <a:p>
          <a:pPr rtl="0"/>
          <a:r>
            <a:rPr lang="en-US" sz="2400" b="0" i="0" u="none" dirty="0">
              <a:latin typeface="Arimo"/>
            </a:rPr>
            <a:t>Add likes</a:t>
          </a:r>
          <a:endParaRPr lang="he-IL" sz="2400" b="0" i="0" u="none" dirty="0">
            <a:latin typeface="Arimo"/>
          </a:endParaRPr>
        </a:p>
      </dgm:t>
    </dgm:pt>
    <dgm:pt modelId="{AFB909C8-E530-46A3-AE03-20B114A91598}" type="parTrans" cxnId="{646D4DA6-B34E-4EF6-84B8-376763D5A391}">
      <dgm:prSet/>
      <dgm:spPr/>
      <dgm:t>
        <a:bodyPr/>
        <a:lstStyle/>
        <a:p>
          <a:endParaRPr lang="en-US"/>
        </a:p>
      </dgm:t>
    </dgm:pt>
    <dgm:pt modelId="{4A35DD21-C3DB-49EE-807B-E736097C0243}" type="sibTrans" cxnId="{646D4DA6-B34E-4EF6-84B8-376763D5A391}">
      <dgm:prSet/>
      <dgm:spPr/>
      <dgm:t>
        <a:bodyPr/>
        <a:lstStyle/>
        <a:p>
          <a:endParaRPr lang="en-US"/>
        </a:p>
      </dgm:t>
    </dgm:pt>
    <dgm:pt modelId="{441106DC-A366-40E2-AE4D-3A8823C2AD79}">
      <dgm:prSet custT="1"/>
      <dgm:spPr>
        <a:ln>
          <a:solidFill>
            <a:srgbClr val="48B4BB"/>
          </a:solidFill>
        </a:ln>
      </dgm:spPr>
      <dgm:t>
        <a:bodyPr/>
        <a:lstStyle/>
        <a:p>
          <a:pPr rtl="0"/>
          <a:endParaRPr lang="he-IL" sz="2400" b="0" i="0" u="none" dirty="0">
            <a:latin typeface="Arimo"/>
          </a:endParaRPr>
        </a:p>
      </dgm:t>
    </dgm:pt>
    <dgm:pt modelId="{75947556-FCB8-4713-87DE-03A8C55E1F06}" type="parTrans" cxnId="{D0E201BC-1525-4DFE-B77F-00DBE8E387D8}">
      <dgm:prSet/>
      <dgm:spPr/>
      <dgm:t>
        <a:bodyPr/>
        <a:lstStyle/>
        <a:p>
          <a:endParaRPr lang="en-US"/>
        </a:p>
      </dgm:t>
    </dgm:pt>
    <dgm:pt modelId="{D4D0DE45-FC9E-4488-AF08-B4A962284BE3}" type="sibTrans" cxnId="{D0E201BC-1525-4DFE-B77F-00DBE8E387D8}">
      <dgm:prSet/>
      <dgm:spPr/>
      <dgm:t>
        <a:bodyPr/>
        <a:lstStyle/>
        <a:p>
          <a:endParaRPr lang="en-US"/>
        </a:p>
      </dgm:t>
    </dgm:pt>
    <dgm:pt modelId="{3E410B69-D321-4536-A548-F09880E46DF6}">
      <dgm:prSet custT="1"/>
      <dgm:spPr/>
      <dgm:t>
        <a:bodyPr/>
        <a:lstStyle/>
        <a:p>
          <a:pPr algn="l" rtl="0"/>
          <a:endParaRPr lang="he-IL" sz="2400" b="0" i="0" u="none" dirty="0">
            <a:latin typeface="Arimo"/>
          </a:endParaRPr>
        </a:p>
      </dgm:t>
    </dgm:pt>
    <dgm:pt modelId="{43B60DD0-D37D-4AF3-8FE2-EA8A33CE1EAD}" type="parTrans" cxnId="{365A0658-52EF-497D-8036-4758C4DA4FD2}">
      <dgm:prSet/>
      <dgm:spPr/>
      <dgm:t>
        <a:bodyPr/>
        <a:lstStyle/>
        <a:p>
          <a:endParaRPr lang="en-US"/>
        </a:p>
      </dgm:t>
    </dgm:pt>
    <dgm:pt modelId="{74BD50F4-4EA6-4D0C-BA65-261191C05D09}" type="sibTrans" cxnId="{365A0658-52EF-497D-8036-4758C4DA4FD2}">
      <dgm:prSet/>
      <dgm:spPr/>
      <dgm:t>
        <a:bodyPr/>
        <a:lstStyle/>
        <a:p>
          <a:endParaRPr lang="en-US"/>
        </a:p>
      </dgm:t>
    </dgm:pt>
    <dgm:pt modelId="{79429753-E87C-4691-89A4-D9386721ED7B}">
      <dgm:prSet custT="1"/>
      <dgm:spPr/>
      <dgm:t>
        <a:bodyPr/>
        <a:lstStyle/>
        <a:p>
          <a:pPr algn="l" rtl="0"/>
          <a:r>
            <a:rPr lang="en-US" sz="2400" b="0" i="0" u="none" dirty="0">
              <a:latin typeface="Arimo"/>
            </a:rPr>
            <a:t>Add likes to the community’s posts</a:t>
          </a:r>
          <a:endParaRPr lang="he-IL" sz="2400" b="0" i="0" u="none" dirty="0">
            <a:latin typeface="Arimo"/>
          </a:endParaRPr>
        </a:p>
      </dgm:t>
    </dgm:pt>
    <dgm:pt modelId="{A957029E-4E74-489D-9795-78DA600C9083}" type="parTrans" cxnId="{996B880E-F351-4950-8E4E-1101CC7EA32B}">
      <dgm:prSet/>
      <dgm:spPr/>
      <dgm:t>
        <a:bodyPr/>
        <a:lstStyle/>
        <a:p>
          <a:endParaRPr lang="en-US"/>
        </a:p>
      </dgm:t>
    </dgm:pt>
    <dgm:pt modelId="{643ADCD7-E4FD-4534-AEE4-308E268E2EC8}" type="sibTrans" cxnId="{996B880E-F351-4950-8E4E-1101CC7EA32B}">
      <dgm:prSet/>
      <dgm:spPr/>
      <dgm:t>
        <a:bodyPr/>
        <a:lstStyle/>
        <a:p>
          <a:endParaRPr lang="en-US"/>
        </a:p>
      </dgm:t>
    </dgm:pt>
    <dgm:pt modelId="{E3FE9905-7F33-4D29-A8C9-9A9E39BDBB9A}" type="pres">
      <dgm:prSet presAssocID="{82BE81E9-B050-4657-80FB-90BF1C519B58}" presName="linearFlow" presStyleCnt="0">
        <dgm:presLayoutVars>
          <dgm:dir/>
          <dgm:animLvl val="lvl"/>
          <dgm:resizeHandles val="exact"/>
        </dgm:presLayoutVars>
      </dgm:prSet>
      <dgm:spPr/>
    </dgm:pt>
    <dgm:pt modelId="{191DD1EE-5ED9-4F12-AAE2-B3E47F10125F}" type="pres">
      <dgm:prSet presAssocID="{7DD20502-B96F-4A2C-85CE-D79918E108EB}" presName="composite" presStyleCnt="0"/>
      <dgm:spPr/>
    </dgm:pt>
    <dgm:pt modelId="{5DCD7BEA-8716-49BE-8698-8F3BCB364B76}" type="pres">
      <dgm:prSet presAssocID="{7DD20502-B96F-4A2C-85CE-D79918E108EB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58A0460C-7678-45EF-ADE4-A3CEDE5239A5}" type="pres">
      <dgm:prSet presAssocID="{7DD20502-B96F-4A2C-85CE-D79918E108EB}" presName="parSh" presStyleLbl="node1" presStyleIdx="0" presStyleCnt="4" custScaleY="98310"/>
      <dgm:spPr/>
    </dgm:pt>
    <dgm:pt modelId="{22576D4E-E938-452A-939A-806C408FF9CE}" type="pres">
      <dgm:prSet presAssocID="{7DD20502-B96F-4A2C-85CE-D79918E108EB}" presName="desTx" presStyleLbl="fgAcc1" presStyleIdx="0" presStyleCnt="4" custLinFactNeighborX="417" custLinFactNeighborY="-3578">
        <dgm:presLayoutVars>
          <dgm:bulletEnabled val="1"/>
        </dgm:presLayoutVars>
      </dgm:prSet>
      <dgm:spPr/>
    </dgm:pt>
    <dgm:pt modelId="{057C4BB2-BCD4-4C46-8352-8D25B9B6C369}" type="pres">
      <dgm:prSet presAssocID="{802C5692-2BC8-40D5-8A54-1D17FE05D730}" presName="sibTrans" presStyleLbl="sibTrans2D1" presStyleIdx="0" presStyleCnt="3"/>
      <dgm:spPr/>
    </dgm:pt>
    <dgm:pt modelId="{BFAC1CAB-1D03-4DA2-B97A-C4EE7050CE7D}" type="pres">
      <dgm:prSet presAssocID="{802C5692-2BC8-40D5-8A54-1D17FE05D730}" presName="connTx" presStyleLbl="sibTrans2D1" presStyleIdx="0" presStyleCnt="3"/>
      <dgm:spPr/>
    </dgm:pt>
    <dgm:pt modelId="{DC0CBD66-C787-44D7-8DE9-8FB4607B4E44}" type="pres">
      <dgm:prSet presAssocID="{D1C667BA-01A2-4407-81E3-85E6A5B8B69A}" presName="composite" presStyleCnt="0"/>
      <dgm:spPr/>
    </dgm:pt>
    <dgm:pt modelId="{0BAE22F9-A303-4E81-B22E-522E7F12B4E3}" type="pres">
      <dgm:prSet presAssocID="{D1C667BA-01A2-4407-81E3-85E6A5B8B69A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94C65C2-1A43-4EC5-9956-574B77042A31}" type="pres">
      <dgm:prSet presAssocID="{D1C667BA-01A2-4407-81E3-85E6A5B8B69A}" presName="parSh" presStyleLbl="node1" presStyleIdx="1" presStyleCnt="4"/>
      <dgm:spPr/>
    </dgm:pt>
    <dgm:pt modelId="{A941B989-7B1F-49D9-9396-422E581BA4FD}" type="pres">
      <dgm:prSet presAssocID="{D1C667BA-01A2-4407-81E3-85E6A5B8B69A}" presName="desTx" presStyleLbl="fgAcc1" presStyleIdx="1" presStyleCnt="4">
        <dgm:presLayoutVars>
          <dgm:bulletEnabled val="1"/>
        </dgm:presLayoutVars>
      </dgm:prSet>
      <dgm:spPr/>
    </dgm:pt>
    <dgm:pt modelId="{59F31650-CEC7-4F2E-8E90-6409CEF1C644}" type="pres">
      <dgm:prSet presAssocID="{FEAACD93-95F7-427E-802B-BEE9B7ABD777}" presName="sibTrans" presStyleLbl="sibTrans2D1" presStyleIdx="1" presStyleCnt="3"/>
      <dgm:spPr/>
    </dgm:pt>
    <dgm:pt modelId="{D5B6243A-A083-4DE1-B580-7A894E16D384}" type="pres">
      <dgm:prSet presAssocID="{FEAACD93-95F7-427E-802B-BEE9B7ABD777}" presName="connTx" presStyleLbl="sibTrans2D1" presStyleIdx="1" presStyleCnt="3"/>
      <dgm:spPr/>
    </dgm:pt>
    <dgm:pt modelId="{9CC7BD68-4D3F-439D-A078-66F2133E014D}" type="pres">
      <dgm:prSet presAssocID="{C248A288-04A3-4A18-A61B-7A8FA8838E3E}" presName="composite" presStyleCnt="0"/>
      <dgm:spPr/>
    </dgm:pt>
    <dgm:pt modelId="{97FC1966-B0EE-41E7-8414-67C967910B18}" type="pres">
      <dgm:prSet presAssocID="{C248A288-04A3-4A18-A61B-7A8FA8838E3E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E097B8F-1573-49EB-B794-E6D6FB898F4E}" type="pres">
      <dgm:prSet presAssocID="{C248A288-04A3-4A18-A61B-7A8FA8838E3E}" presName="parSh" presStyleLbl="node1" presStyleIdx="2" presStyleCnt="4"/>
      <dgm:spPr/>
    </dgm:pt>
    <dgm:pt modelId="{1B37E24E-CAA4-4EDA-9679-2FF12B6C4EB8}" type="pres">
      <dgm:prSet presAssocID="{C248A288-04A3-4A18-A61B-7A8FA8838E3E}" presName="desTx" presStyleLbl="fgAcc1" presStyleIdx="2" presStyleCnt="4">
        <dgm:presLayoutVars>
          <dgm:bulletEnabled val="1"/>
        </dgm:presLayoutVars>
      </dgm:prSet>
      <dgm:spPr/>
    </dgm:pt>
    <dgm:pt modelId="{7AFB5898-1F28-4054-A575-8D819E9A1603}" type="pres">
      <dgm:prSet presAssocID="{02BD2D1E-009E-4D61-A2F6-1192259A0DC5}" presName="sibTrans" presStyleLbl="sibTrans2D1" presStyleIdx="2" presStyleCnt="3"/>
      <dgm:spPr/>
    </dgm:pt>
    <dgm:pt modelId="{BA6D3C76-D386-4B9D-AC1F-98E96C0BD3A3}" type="pres">
      <dgm:prSet presAssocID="{02BD2D1E-009E-4D61-A2F6-1192259A0DC5}" presName="connTx" presStyleLbl="sibTrans2D1" presStyleIdx="2" presStyleCnt="3"/>
      <dgm:spPr/>
    </dgm:pt>
    <dgm:pt modelId="{084AFB57-C0B1-4BF4-8E8F-B8373924EF77}" type="pres">
      <dgm:prSet presAssocID="{D4C9873E-8C7E-4960-BB68-8D3F48C46524}" presName="composite" presStyleCnt="0"/>
      <dgm:spPr/>
    </dgm:pt>
    <dgm:pt modelId="{03B70A57-B8F3-4DD0-AAE8-B769EC5EF3B0}" type="pres">
      <dgm:prSet presAssocID="{D4C9873E-8C7E-4960-BB68-8D3F48C46524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FBB351B7-F639-4694-9467-07E39E9BDEE7}" type="pres">
      <dgm:prSet presAssocID="{D4C9873E-8C7E-4960-BB68-8D3F48C46524}" presName="parSh" presStyleLbl="node1" presStyleIdx="3" presStyleCnt="4" custScaleX="101990" custScaleY="100549" custLinFactNeighborX="358" custLinFactNeighborY="916"/>
      <dgm:spPr/>
    </dgm:pt>
    <dgm:pt modelId="{4DAC709D-0786-4E16-8796-7CA47DCCA282}" type="pres">
      <dgm:prSet presAssocID="{D4C9873E-8C7E-4960-BB68-8D3F48C46524}" presName="desTx" presStyleLbl="fgAcc1" presStyleIdx="3" presStyleCnt="4" custScaleX="121863">
        <dgm:presLayoutVars>
          <dgm:bulletEnabled val="1"/>
        </dgm:presLayoutVars>
      </dgm:prSet>
      <dgm:spPr/>
    </dgm:pt>
  </dgm:ptLst>
  <dgm:cxnLst>
    <dgm:cxn modelId="{22BA5206-D426-4848-B738-D68569ADFF56}" type="presOf" srcId="{FEAACD93-95F7-427E-802B-BEE9B7ABD777}" destId="{D5B6243A-A083-4DE1-B580-7A894E16D384}" srcOrd="1" destOrd="0" presId="urn:microsoft.com/office/officeart/2005/8/layout/process3"/>
    <dgm:cxn modelId="{996B880E-F351-4950-8E4E-1101CC7EA32B}" srcId="{D1C667BA-01A2-4407-81E3-85E6A5B8B69A}" destId="{79429753-E87C-4691-89A4-D9386721ED7B}" srcOrd="2" destOrd="0" parTransId="{A957029E-4E74-489D-9795-78DA600C9083}" sibTransId="{643ADCD7-E4FD-4534-AEE4-308E268E2EC8}"/>
    <dgm:cxn modelId="{B8A69614-E186-426A-896D-8FD6F9DEAD45}" type="presOf" srcId="{02BD2D1E-009E-4D61-A2F6-1192259A0DC5}" destId="{BA6D3C76-D386-4B9D-AC1F-98E96C0BD3A3}" srcOrd="1" destOrd="0" presId="urn:microsoft.com/office/officeart/2005/8/layout/process3"/>
    <dgm:cxn modelId="{38031A1F-A66A-4E40-A85A-16FB398B4500}" type="presOf" srcId="{3E410B69-D321-4536-A548-F09880E46DF6}" destId="{A941B989-7B1F-49D9-9396-422E581BA4FD}" srcOrd="0" destOrd="1" presId="urn:microsoft.com/office/officeart/2005/8/layout/process3"/>
    <dgm:cxn modelId="{53347825-672A-4E0D-95EC-B4F97B2EB2A1}" srcId="{D4C9873E-8C7E-4960-BB68-8D3F48C46524}" destId="{A5484D3E-D3ED-45F2-8D1C-62AE69DD3444}" srcOrd="5" destOrd="0" parTransId="{4ED4DFA5-200B-4E80-9561-FD1C16D6CB0C}" sibTransId="{A5F574E3-E1CB-45D9-91B6-20A79F4CF1C8}"/>
    <dgm:cxn modelId="{1156B62D-CE50-48E1-AA3B-412713128A0E}" srcId="{D4C9873E-8C7E-4960-BB68-8D3F48C46524}" destId="{D0961553-3561-4566-A7C2-220EAC044332}" srcOrd="2" destOrd="0" parTransId="{9D5901A1-F3D4-4FFA-AF4B-5930A6DF71E3}" sibTransId="{7599D5B3-A2EC-498C-86B5-FBEE03BBC394}"/>
    <dgm:cxn modelId="{14FFFD2E-C8C8-4B8D-8770-D701BA5F7F08}" type="presOf" srcId="{D1C667BA-01A2-4407-81E3-85E6A5B8B69A}" destId="{0BAE22F9-A303-4E81-B22E-522E7F12B4E3}" srcOrd="0" destOrd="0" presId="urn:microsoft.com/office/officeart/2005/8/layout/process3"/>
    <dgm:cxn modelId="{B4780E30-5DA5-4ABB-8121-0277AD2F66CA}" type="presOf" srcId="{29355A7E-172B-4774-AAD9-AA221BDF08EA}" destId="{4DAC709D-0786-4E16-8796-7CA47DCCA282}" srcOrd="0" destOrd="1" presId="urn:microsoft.com/office/officeart/2005/8/layout/process3"/>
    <dgm:cxn modelId="{F9FF5E36-2FFD-4240-910F-5E428697AABB}" srcId="{82BE81E9-B050-4657-80FB-90BF1C519B58}" destId="{7DD20502-B96F-4A2C-85CE-D79918E108EB}" srcOrd="0" destOrd="0" parTransId="{6DA75D15-164D-405C-AFB6-2A6B2B8778E5}" sibTransId="{802C5692-2BC8-40D5-8A54-1D17FE05D730}"/>
    <dgm:cxn modelId="{E50BA53B-B9E6-44E7-A13E-49ED791A8E30}" srcId="{7DD20502-B96F-4A2C-85CE-D79918E108EB}" destId="{8D76B201-FC12-42E8-B67B-9E91AC97D20A}" srcOrd="0" destOrd="0" parTransId="{AA7FCE17-5717-46D5-BF0F-FC718E877E2E}" sibTransId="{C6D2D004-3D55-4EA3-A872-4B3524C3CF56}"/>
    <dgm:cxn modelId="{0055B83E-F202-4507-AF26-94514A832808}" type="presOf" srcId="{802C5692-2BC8-40D5-8A54-1D17FE05D730}" destId="{057C4BB2-BCD4-4C46-8352-8D25B9B6C369}" srcOrd="0" destOrd="0" presId="urn:microsoft.com/office/officeart/2005/8/layout/process3"/>
    <dgm:cxn modelId="{32B7DC5F-D4A3-44B4-A359-0CC069E4D8FF}" type="presOf" srcId="{35BFB6A5-FBD2-4AC7-8B9E-66AE9AF51DE0}" destId="{22576D4E-E938-452A-939A-806C408FF9CE}" srcOrd="0" destOrd="3" presId="urn:microsoft.com/office/officeart/2005/8/layout/process3"/>
    <dgm:cxn modelId="{7B100B44-053D-4946-AC36-C961A9821127}" srcId="{82BE81E9-B050-4657-80FB-90BF1C519B58}" destId="{C248A288-04A3-4A18-A61B-7A8FA8838E3E}" srcOrd="2" destOrd="0" parTransId="{5C6E8C54-9397-4EFA-B81E-D361F474C12E}" sibTransId="{02BD2D1E-009E-4D61-A2F6-1192259A0DC5}"/>
    <dgm:cxn modelId="{FF7C5565-7ADC-47A6-A050-FB33F1E1E934}" type="presOf" srcId="{49477D16-CDB8-4281-87C8-7A5DD5EF8974}" destId="{22576D4E-E938-452A-939A-806C408FF9CE}" srcOrd="0" destOrd="8" presId="urn:microsoft.com/office/officeart/2005/8/layout/process3"/>
    <dgm:cxn modelId="{B5C0DF4F-ADA4-4B4F-BED5-C4EFC43EC850}" type="presOf" srcId="{C248A288-04A3-4A18-A61B-7A8FA8838E3E}" destId="{97FC1966-B0EE-41E7-8414-67C967910B18}" srcOrd="0" destOrd="0" presId="urn:microsoft.com/office/officeart/2005/8/layout/process3"/>
    <dgm:cxn modelId="{0BD30850-AD05-4426-81BD-5F6CEE40BCD7}" type="presOf" srcId="{8D76B201-FC12-42E8-B67B-9E91AC97D20A}" destId="{22576D4E-E938-452A-939A-806C408FF9CE}" srcOrd="0" destOrd="0" presId="urn:microsoft.com/office/officeart/2005/8/layout/process3"/>
    <dgm:cxn modelId="{7C4FB670-918C-475B-9D12-731C5B8E551A}" type="presOf" srcId="{97C38CA0-0717-4DA8-9F57-E2CAB42CB76D}" destId="{4DAC709D-0786-4E16-8796-7CA47DCCA282}" srcOrd="0" destOrd="3" presId="urn:microsoft.com/office/officeart/2005/8/layout/process3"/>
    <dgm:cxn modelId="{D5227A51-4923-4735-BCB6-400DD0AE8486}" srcId="{C248A288-04A3-4A18-A61B-7A8FA8838E3E}" destId="{7D07A137-C8E7-4C7D-96A3-38684B7BC90A}" srcOrd="0" destOrd="0" parTransId="{07B7F671-6CCA-4487-8F25-8B29F3C4915C}" sibTransId="{3DD2D996-BD75-4CF6-BCBC-F7E9EFF86A39}"/>
    <dgm:cxn modelId="{268BAB76-2088-434D-B221-0B332488AC1F}" srcId="{D4C9873E-8C7E-4960-BB68-8D3F48C46524}" destId="{3C2A4509-2273-4C06-AB83-58565962F34E}" srcOrd="6" destOrd="0" parTransId="{BF1AB047-0D9E-4A00-85B4-94A6E6F256C3}" sibTransId="{934BEF10-3574-42E2-8955-13F1A568D407}"/>
    <dgm:cxn modelId="{5561BE56-792F-4455-82FD-1817330F9D0D}" srcId="{D4C9873E-8C7E-4960-BB68-8D3F48C46524}" destId="{3BF45295-17FE-4DA7-B830-CACDA7F47175}" srcOrd="0" destOrd="0" parTransId="{7BD38459-0553-4A9C-9106-CB0276B36634}" sibTransId="{6CBE8705-9D54-4E98-A6F9-80FFAEB6D637}"/>
    <dgm:cxn modelId="{8B23C676-E4A3-4EF1-A1DA-FCBEC108E4DA}" type="presOf" srcId="{1EE0725A-5A3C-4DEC-9CAE-E31500391660}" destId="{4DAC709D-0786-4E16-8796-7CA47DCCA282}" srcOrd="0" destOrd="4" presId="urn:microsoft.com/office/officeart/2005/8/layout/process3"/>
    <dgm:cxn modelId="{365A0658-52EF-497D-8036-4758C4DA4FD2}" srcId="{D1C667BA-01A2-4407-81E3-85E6A5B8B69A}" destId="{3E410B69-D321-4536-A548-F09880E46DF6}" srcOrd="1" destOrd="0" parTransId="{43B60DD0-D37D-4AF3-8FE2-EA8A33CE1EAD}" sibTransId="{74BD50F4-4EA6-4D0C-BA65-261191C05D09}"/>
    <dgm:cxn modelId="{38B9C658-1D75-49F6-9269-6F9AEB6DCBE8}" srcId="{7DD20502-B96F-4A2C-85CE-D79918E108EB}" destId="{E3CF0F0E-EBF0-46C6-AFFD-B3A680767EC9}" srcOrd="2" destOrd="0" parTransId="{319133A3-E2DC-4E4B-AF87-647078AB9A41}" sibTransId="{524C25D9-AF73-432A-B9CD-23E5C8CDB6C0}"/>
    <dgm:cxn modelId="{F941917B-7956-4858-9343-520C811A2332}" type="presOf" srcId="{B1121CAA-3C73-4B00-9655-F93AA51871CA}" destId="{1B37E24E-CAA4-4EDA-9679-2FF12B6C4EB8}" srcOrd="0" destOrd="2" presId="urn:microsoft.com/office/officeart/2005/8/layout/process3"/>
    <dgm:cxn modelId="{A861737F-9994-4858-B52F-781278A8BAEA}" srcId="{D4C9873E-8C7E-4960-BB68-8D3F48C46524}" destId="{29355A7E-172B-4774-AAD9-AA221BDF08EA}" srcOrd="1" destOrd="0" parTransId="{45D5DCF3-E485-49A5-904B-B85511500611}" sibTransId="{57C9DDC0-26BB-4503-AC3D-166E5EDFAC69}"/>
    <dgm:cxn modelId="{9A654980-E562-4E0E-815E-29AE711CE3B8}" srcId="{D4C9873E-8C7E-4960-BB68-8D3F48C46524}" destId="{1EE0725A-5A3C-4DEC-9CAE-E31500391660}" srcOrd="4" destOrd="0" parTransId="{C372714E-1502-4B38-86E7-1C9B73D8CC7A}" sibTransId="{A104CD73-61E7-410D-9C66-D9451991BFE0}"/>
    <dgm:cxn modelId="{6656348D-97E5-47AF-88BF-20CB38E116F4}" type="presOf" srcId="{D1C667BA-01A2-4407-81E3-85E6A5B8B69A}" destId="{794C65C2-1A43-4EC5-9956-574B77042A31}" srcOrd="1" destOrd="0" presId="urn:microsoft.com/office/officeart/2005/8/layout/process3"/>
    <dgm:cxn modelId="{A9FF368E-1E24-4221-B14F-3BF0E1A698C5}" type="presOf" srcId="{0CA51CA1-7EED-4564-8516-CDED49B2AD04}" destId="{22576D4E-E938-452A-939A-806C408FF9CE}" srcOrd="0" destOrd="5" presId="urn:microsoft.com/office/officeart/2005/8/layout/process3"/>
    <dgm:cxn modelId="{84FD8F8E-65AA-4474-8493-A529CACA9996}" type="presOf" srcId="{26456BA6-8B0D-443B-901E-35607666BE65}" destId="{22576D4E-E938-452A-939A-806C408FF9CE}" srcOrd="0" destOrd="6" presId="urn:microsoft.com/office/officeart/2005/8/layout/process3"/>
    <dgm:cxn modelId="{2AEB0891-08B1-4512-8FE8-5449EE05716D}" srcId="{D4C9873E-8C7E-4960-BB68-8D3F48C46524}" destId="{97C38CA0-0717-4DA8-9F57-E2CAB42CB76D}" srcOrd="3" destOrd="0" parTransId="{F6657B55-D70E-4037-B563-04454688E52B}" sibTransId="{381B0983-614F-45FE-B139-9CD3D10043F0}"/>
    <dgm:cxn modelId="{8AC5BC95-D032-4A57-9B9A-17EAC666E056}" srcId="{D1C667BA-01A2-4407-81E3-85E6A5B8B69A}" destId="{247A25FD-8A2D-482F-871B-28B3673F1C38}" srcOrd="0" destOrd="0" parTransId="{51F77543-FC46-46B5-A768-76D7D5669E99}" sibTransId="{DDCFD763-9F21-4EB2-961A-8E560B3C39B6}"/>
    <dgm:cxn modelId="{7F869496-8FD5-41C2-884F-6116C57C37AE}" srcId="{C248A288-04A3-4A18-A61B-7A8FA8838E3E}" destId="{B1121CAA-3C73-4B00-9655-F93AA51871CA}" srcOrd="2" destOrd="0" parTransId="{8C6AE17F-7D8A-447A-8B32-9AFB96EB798E}" sibTransId="{FAE18A62-AE1D-4E2C-B911-E12517744ED7}"/>
    <dgm:cxn modelId="{0F67E49C-D865-4805-8722-ECD33AA3B7A1}" type="presOf" srcId="{D4C9873E-8C7E-4960-BB68-8D3F48C46524}" destId="{03B70A57-B8F3-4DD0-AAE8-B769EC5EF3B0}" srcOrd="0" destOrd="0" presId="urn:microsoft.com/office/officeart/2005/8/layout/process3"/>
    <dgm:cxn modelId="{96A00D9D-2FB1-428E-B0EF-AB6BC54EEF7F}" srcId="{82BE81E9-B050-4657-80FB-90BF1C519B58}" destId="{D1C667BA-01A2-4407-81E3-85E6A5B8B69A}" srcOrd="1" destOrd="0" parTransId="{E69644CE-E27E-4DBC-A398-FA2CE17D2E23}" sibTransId="{FEAACD93-95F7-427E-802B-BEE9B7ABD777}"/>
    <dgm:cxn modelId="{DF3396A0-12EB-4FC3-806A-365E20CEE6AB}" type="presOf" srcId="{7D07A137-C8E7-4C7D-96A3-38684B7BC90A}" destId="{1B37E24E-CAA4-4EDA-9679-2FF12B6C4EB8}" srcOrd="0" destOrd="0" presId="urn:microsoft.com/office/officeart/2005/8/layout/process3"/>
    <dgm:cxn modelId="{320C68A5-4A60-4888-AFCC-2B910D82E4CE}" type="presOf" srcId="{79429753-E87C-4691-89A4-D9386721ED7B}" destId="{A941B989-7B1F-49D9-9396-422E581BA4FD}" srcOrd="0" destOrd="2" presId="urn:microsoft.com/office/officeart/2005/8/layout/process3"/>
    <dgm:cxn modelId="{646D4DA6-B34E-4EF6-84B8-376763D5A391}" srcId="{7DD20502-B96F-4A2C-85CE-D79918E108EB}" destId="{49477D16-CDB8-4281-87C8-7A5DD5EF8974}" srcOrd="8" destOrd="0" parTransId="{AFB909C8-E530-46A3-AE03-20B114A91598}" sibTransId="{4A35DD21-C3DB-49EE-807B-E736097C0243}"/>
    <dgm:cxn modelId="{ED2E2CAB-4D32-47C6-B43E-8346ED153AF8}" type="presOf" srcId="{0A5118E0-7794-46E0-91F2-8F642D108200}" destId="{22576D4E-E938-452A-939A-806C408FF9CE}" srcOrd="0" destOrd="4" presId="urn:microsoft.com/office/officeart/2005/8/layout/process3"/>
    <dgm:cxn modelId="{B86476AC-CEB8-4408-9C78-380C75A1725C}" srcId="{7DD20502-B96F-4A2C-85CE-D79918E108EB}" destId="{0CA51CA1-7EED-4564-8516-CDED49B2AD04}" srcOrd="5" destOrd="0" parTransId="{546E996B-F0B3-40BB-9C47-29CEE87BB9F5}" sibTransId="{134E1234-96B8-4102-B640-FF8097F3C1A2}"/>
    <dgm:cxn modelId="{5E6829AE-8E46-427C-ADEB-B854A5EAD277}" type="presOf" srcId="{7DD20502-B96F-4A2C-85CE-D79918E108EB}" destId="{58A0460C-7678-45EF-ADE4-A3CEDE5239A5}" srcOrd="1" destOrd="0" presId="urn:microsoft.com/office/officeart/2005/8/layout/process3"/>
    <dgm:cxn modelId="{08D684B3-E3E8-4E20-BE94-C3E8C2F2A28C}" type="presOf" srcId="{802C5692-2BC8-40D5-8A54-1D17FE05D730}" destId="{BFAC1CAB-1D03-4DA2-B97A-C4EE7050CE7D}" srcOrd="1" destOrd="0" presId="urn:microsoft.com/office/officeart/2005/8/layout/process3"/>
    <dgm:cxn modelId="{94E7D5B7-0F2A-4F32-90D1-B7FB092265D8}" type="presOf" srcId="{C248A288-04A3-4A18-A61B-7A8FA8838E3E}" destId="{3E097B8F-1573-49EB-B794-E6D6FB898F4E}" srcOrd="1" destOrd="0" presId="urn:microsoft.com/office/officeart/2005/8/layout/process3"/>
    <dgm:cxn modelId="{D0E201BC-1525-4DFE-B77F-00DBE8E387D8}" srcId="{7DD20502-B96F-4A2C-85CE-D79918E108EB}" destId="{441106DC-A366-40E2-AE4D-3A8823C2AD79}" srcOrd="7" destOrd="0" parTransId="{75947556-FCB8-4713-87DE-03A8C55E1F06}" sibTransId="{D4D0DE45-FC9E-4488-AF08-B4A962284BE3}"/>
    <dgm:cxn modelId="{B135C9BC-225F-4F6A-AB3F-6190239640DC}" srcId="{7DD20502-B96F-4A2C-85CE-D79918E108EB}" destId="{35BFB6A5-FBD2-4AC7-8B9E-66AE9AF51DE0}" srcOrd="3" destOrd="0" parTransId="{859987CF-8F9F-445B-8356-287790266620}" sibTransId="{E44BBBE2-8B2A-41C3-836C-A7DBEF29C550}"/>
    <dgm:cxn modelId="{E58C4FBF-1967-476E-8509-4BD8880E3824}" type="presOf" srcId="{3C2A4509-2273-4C06-AB83-58565962F34E}" destId="{4DAC709D-0786-4E16-8796-7CA47DCCA282}" srcOrd="0" destOrd="6" presId="urn:microsoft.com/office/officeart/2005/8/layout/process3"/>
    <dgm:cxn modelId="{8E93E6BF-93D1-42D8-901F-4892F9D23CD1}" type="presOf" srcId="{D0961553-3561-4566-A7C2-220EAC044332}" destId="{4DAC709D-0786-4E16-8796-7CA47DCCA282}" srcOrd="0" destOrd="2" presId="urn:microsoft.com/office/officeart/2005/8/layout/process3"/>
    <dgm:cxn modelId="{623A03C7-E564-42BB-BA4B-20CB6F3F187D}" type="presOf" srcId="{82BE81E9-B050-4657-80FB-90BF1C519B58}" destId="{E3FE9905-7F33-4D29-A8C9-9A9E39BDBB9A}" srcOrd="0" destOrd="0" presId="urn:microsoft.com/office/officeart/2005/8/layout/process3"/>
    <dgm:cxn modelId="{08F96CC9-D36F-4401-8E1E-2F549352BC79}" type="presOf" srcId="{D4C9873E-8C7E-4960-BB68-8D3F48C46524}" destId="{FBB351B7-F639-4694-9467-07E39E9BDEE7}" srcOrd="1" destOrd="0" presId="urn:microsoft.com/office/officeart/2005/8/layout/process3"/>
    <dgm:cxn modelId="{A1DD5BCB-6B49-4585-8D82-24E10703D643}" type="presOf" srcId="{02BD2D1E-009E-4D61-A2F6-1192259A0DC5}" destId="{7AFB5898-1F28-4054-A575-8D819E9A1603}" srcOrd="0" destOrd="0" presId="urn:microsoft.com/office/officeart/2005/8/layout/process3"/>
    <dgm:cxn modelId="{9E0EF2CC-B7C7-4E05-93B0-553E827DE0CA}" srcId="{7DD20502-B96F-4A2C-85CE-D79918E108EB}" destId="{0A5118E0-7794-46E0-91F2-8F642D108200}" srcOrd="4" destOrd="0" parTransId="{BFA7DF06-C98B-480D-946A-CBB207B5356A}" sibTransId="{3A66CC42-1CB6-419C-BC5C-8E02327B0088}"/>
    <dgm:cxn modelId="{A13AD2CF-C6DF-45EA-BC9D-E444F1A525E5}" type="presOf" srcId="{7DD20502-B96F-4A2C-85CE-D79918E108EB}" destId="{5DCD7BEA-8716-49BE-8698-8F3BCB364B76}" srcOrd="0" destOrd="0" presId="urn:microsoft.com/office/officeart/2005/8/layout/process3"/>
    <dgm:cxn modelId="{6360BDD4-78BF-4CA4-9B4E-2348C56AD602}" type="presOf" srcId="{D31CCEFF-707D-4188-B379-B5F98F8DD5E5}" destId="{22576D4E-E938-452A-939A-806C408FF9CE}" srcOrd="0" destOrd="1" presId="urn:microsoft.com/office/officeart/2005/8/layout/process3"/>
    <dgm:cxn modelId="{C52143D6-F653-48C1-A0CC-3B07D4529570}" type="presOf" srcId="{441106DC-A366-40E2-AE4D-3A8823C2AD79}" destId="{22576D4E-E938-452A-939A-806C408FF9CE}" srcOrd="0" destOrd="7" presId="urn:microsoft.com/office/officeart/2005/8/layout/process3"/>
    <dgm:cxn modelId="{F25794DA-0E22-439C-B493-FFBEEE47F62B}" type="presOf" srcId="{E3CF0F0E-EBF0-46C6-AFFD-B3A680767EC9}" destId="{22576D4E-E938-452A-939A-806C408FF9CE}" srcOrd="0" destOrd="2" presId="urn:microsoft.com/office/officeart/2005/8/layout/process3"/>
    <dgm:cxn modelId="{4FF393DD-9316-4452-89DA-FB503C8AC13A}" srcId="{82BE81E9-B050-4657-80FB-90BF1C519B58}" destId="{D4C9873E-8C7E-4960-BB68-8D3F48C46524}" srcOrd="3" destOrd="0" parTransId="{DE079534-D025-406C-8431-62EEA4D891E4}" sibTransId="{54C723CD-F2BD-49D0-AAEF-37156E3D3443}"/>
    <dgm:cxn modelId="{588CC2DE-B711-443C-BD73-CE632F067400}" type="presOf" srcId="{A5484D3E-D3ED-45F2-8D1C-62AE69DD3444}" destId="{4DAC709D-0786-4E16-8796-7CA47DCCA282}" srcOrd="0" destOrd="5" presId="urn:microsoft.com/office/officeart/2005/8/layout/process3"/>
    <dgm:cxn modelId="{9BFAE3E8-97EF-4175-B98D-7BB511332E69}" type="presOf" srcId="{6892D0DD-55E6-4C69-9CE5-4B6E159CEF70}" destId="{1B37E24E-CAA4-4EDA-9679-2FF12B6C4EB8}" srcOrd="0" destOrd="1" presId="urn:microsoft.com/office/officeart/2005/8/layout/process3"/>
    <dgm:cxn modelId="{FBBFA0EB-40E2-406C-953F-78B4820F86BB}" type="presOf" srcId="{247A25FD-8A2D-482F-871B-28B3673F1C38}" destId="{A941B989-7B1F-49D9-9396-422E581BA4FD}" srcOrd="0" destOrd="0" presId="urn:microsoft.com/office/officeart/2005/8/layout/process3"/>
    <dgm:cxn modelId="{6ABA3CEE-204F-4CD4-864D-7073F19ECB23}" srcId="{7DD20502-B96F-4A2C-85CE-D79918E108EB}" destId="{26456BA6-8B0D-443B-901E-35607666BE65}" srcOrd="6" destOrd="0" parTransId="{4B0B9450-9EFD-4E9F-9CF1-5D40703BA7E4}" sibTransId="{34F9A492-62C2-4133-9E25-9CCC95C28169}"/>
    <dgm:cxn modelId="{9F38CCF2-6E97-4A7E-9111-92B50B3E688B}" type="presOf" srcId="{3BF45295-17FE-4DA7-B830-CACDA7F47175}" destId="{4DAC709D-0786-4E16-8796-7CA47DCCA282}" srcOrd="0" destOrd="0" presId="urn:microsoft.com/office/officeart/2005/8/layout/process3"/>
    <dgm:cxn modelId="{38C4CFF3-E65A-4982-A3AC-5775C8C5918C}" srcId="{7DD20502-B96F-4A2C-85CE-D79918E108EB}" destId="{D31CCEFF-707D-4188-B379-B5F98F8DD5E5}" srcOrd="1" destOrd="0" parTransId="{DF831776-4B5C-4A3B-9641-200720FCE8D7}" sibTransId="{46D62CF0-F18F-4C56-8EE5-46A38C620BBD}"/>
    <dgm:cxn modelId="{AEB538F7-605F-4545-B97D-22F9CA29A883}" type="presOf" srcId="{FEAACD93-95F7-427E-802B-BEE9B7ABD777}" destId="{59F31650-CEC7-4F2E-8E90-6409CEF1C644}" srcOrd="0" destOrd="0" presId="urn:microsoft.com/office/officeart/2005/8/layout/process3"/>
    <dgm:cxn modelId="{8CB156F8-FB78-4E0E-A69F-2CEDC0854F6E}" srcId="{C248A288-04A3-4A18-A61B-7A8FA8838E3E}" destId="{6892D0DD-55E6-4C69-9CE5-4B6E159CEF70}" srcOrd="1" destOrd="0" parTransId="{04F0EC5E-FE46-40E4-8BFC-463F69F639FF}" sibTransId="{74840A9C-D933-4C69-BBA6-8668FA09049C}"/>
    <dgm:cxn modelId="{B27EC28A-B396-415A-9BAB-E5FD4D1E4FF2}" type="presParOf" srcId="{E3FE9905-7F33-4D29-A8C9-9A9E39BDBB9A}" destId="{191DD1EE-5ED9-4F12-AAE2-B3E47F10125F}" srcOrd="0" destOrd="0" presId="urn:microsoft.com/office/officeart/2005/8/layout/process3"/>
    <dgm:cxn modelId="{D352C3E0-2EEB-41A8-B7A3-9D53501C22AE}" type="presParOf" srcId="{191DD1EE-5ED9-4F12-AAE2-B3E47F10125F}" destId="{5DCD7BEA-8716-49BE-8698-8F3BCB364B76}" srcOrd="0" destOrd="0" presId="urn:microsoft.com/office/officeart/2005/8/layout/process3"/>
    <dgm:cxn modelId="{97D39D2D-D1DD-42A1-9AE5-1706A7D69E45}" type="presParOf" srcId="{191DD1EE-5ED9-4F12-AAE2-B3E47F10125F}" destId="{58A0460C-7678-45EF-ADE4-A3CEDE5239A5}" srcOrd="1" destOrd="0" presId="urn:microsoft.com/office/officeart/2005/8/layout/process3"/>
    <dgm:cxn modelId="{68718946-3AB9-4492-8512-F5F9F44C3A1C}" type="presParOf" srcId="{191DD1EE-5ED9-4F12-AAE2-B3E47F10125F}" destId="{22576D4E-E938-452A-939A-806C408FF9CE}" srcOrd="2" destOrd="0" presId="urn:microsoft.com/office/officeart/2005/8/layout/process3"/>
    <dgm:cxn modelId="{39ABA6A1-5FF5-41BE-8440-B40731EEF5C1}" type="presParOf" srcId="{E3FE9905-7F33-4D29-A8C9-9A9E39BDBB9A}" destId="{057C4BB2-BCD4-4C46-8352-8D25B9B6C369}" srcOrd="1" destOrd="0" presId="urn:microsoft.com/office/officeart/2005/8/layout/process3"/>
    <dgm:cxn modelId="{7494F8C0-0C7F-4F68-AABF-6330B36FE544}" type="presParOf" srcId="{057C4BB2-BCD4-4C46-8352-8D25B9B6C369}" destId="{BFAC1CAB-1D03-4DA2-B97A-C4EE7050CE7D}" srcOrd="0" destOrd="0" presId="urn:microsoft.com/office/officeart/2005/8/layout/process3"/>
    <dgm:cxn modelId="{03148372-8E3E-4007-9251-0B7A74AF9C11}" type="presParOf" srcId="{E3FE9905-7F33-4D29-A8C9-9A9E39BDBB9A}" destId="{DC0CBD66-C787-44D7-8DE9-8FB4607B4E44}" srcOrd="2" destOrd="0" presId="urn:microsoft.com/office/officeart/2005/8/layout/process3"/>
    <dgm:cxn modelId="{6FFD2D38-9956-427F-A0AA-2B85FA6FB976}" type="presParOf" srcId="{DC0CBD66-C787-44D7-8DE9-8FB4607B4E44}" destId="{0BAE22F9-A303-4E81-B22E-522E7F12B4E3}" srcOrd="0" destOrd="0" presId="urn:microsoft.com/office/officeart/2005/8/layout/process3"/>
    <dgm:cxn modelId="{127FA221-D93D-4AEB-8156-D562DC99DF36}" type="presParOf" srcId="{DC0CBD66-C787-44D7-8DE9-8FB4607B4E44}" destId="{794C65C2-1A43-4EC5-9956-574B77042A31}" srcOrd="1" destOrd="0" presId="urn:microsoft.com/office/officeart/2005/8/layout/process3"/>
    <dgm:cxn modelId="{9BB20F77-FB55-46B1-87D4-642826B76B1B}" type="presParOf" srcId="{DC0CBD66-C787-44D7-8DE9-8FB4607B4E44}" destId="{A941B989-7B1F-49D9-9396-422E581BA4FD}" srcOrd="2" destOrd="0" presId="urn:microsoft.com/office/officeart/2005/8/layout/process3"/>
    <dgm:cxn modelId="{DD4896BC-D538-4B10-BD5A-2A554E6EFF38}" type="presParOf" srcId="{E3FE9905-7F33-4D29-A8C9-9A9E39BDBB9A}" destId="{59F31650-CEC7-4F2E-8E90-6409CEF1C644}" srcOrd="3" destOrd="0" presId="urn:microsoft.com/office/officeart/2005/8/layout/process3"/>
    <dgm:cxn modelId="{3AA4B727-C0F7-4B49-959C-F267249358A8}" type="presParOf" srcId="{59F31650-CEC7-4F2E-8E90-6409CEF1C644}" destId="{D5B6243A-A083-4DE1-B580-7A894E16D384}" srcOrd="0" destOrd="0" presId="urn:microsoft.com/office/officeart/2005/8/layout/process3"/>
    <dgm:cxn modelId="{590955F5-BCE6-48A9-85ED-56084FF87795}" type="presParOf" srcId="{E3FE9905-7F33-4D29-A8C9-9A9E39BDBB9A}" destId="{9CC7BD68-4D3F-439D-A078-66F2133E014D}" srcOrd="4" destOrd="0" presId="urn:microsoft.com/office/officeart/2005/8/layout/process3"/>
    <dgm:cxn modelId="{F3F7CB3C-5523-46E3-8A8E-EF8BDA7B0CE1}" type="presParOf" srcId="{9CC7BD68-4D3F-439D-A078-66F2133E014D}" destId="{97FC1966-B0EE-41E7-8414-67C967910B18}" srcOrd="0" destOrd="0" presId="urn:microsoft.com/office/officeart/2005/8/layout/process3"/>
    <dgm:cxn modelId="{5BBD2ADD-AF86-4D32-993D-9B890735B30E}" type="presParOf" srcId="{9CC7BD68-4D3F-439D-A078-66F2133E014D}" destId="{3E097B8F-1573-49EB-B794-E6D6FB898F4E}" srcOrd="1" destOrd="0" presId="urn:microsoft.com/office/officeart/2005/8/layout/process3"/>
    <dgm:cxn modelId="{51DA2CA4-6A91-402D-9E86-76E47AE0DE57}" type="presParOf" srcId="{9CC7BD68-4D3F-439D-A078-66F2133E014D}" destId="{1B37E24E-CAA4-4EDA-9679-2FF12B6C4EB8}" srcOrd="2" destOrd="0" presId="urn:microsoft.com/office/officeart/2005/8/layout/process3"/>
    <dgm:cxn modelId="{E2AB04D3-030E-4B83-AD5E-2EF844DAD8CB}" type="presParOf" srcId="{E3FE9905-7F33-4D29-A8C9-9A9E39BDBB9A}" destId="{7AFB5898-1F28-4054-A575-8D819E9A1603}" srcOrd="5" destOrd="0" presId="urn:microsoft.com/office/officeart/2005/8/layout/process3"/>
    <dgm:cxn modelId="{B8488BCD-B88A-4ED0-8492-0E35F96234BF}" type="presParOf" srcId="{7AFB5898-1F28-4054-A575-8D819E9A1603}" destId="{BA6D3C76-D386-4B9D-AC1F-98E96C0BD3A3}" srcOrd="0" destOrd="0" presId="urn:microsoft.com/office/officeart/2005/8/layout/process3"/>
    <dgm:cxn modelId="{60AF9B17-18CC-4DAA-BEDC-3F38B9E69023}" type="presParOf" srcId="{E3FE9905-7F33-4D29-A8C9-9A9E39BDBB9A}" destId="{084AFB57-C0B1-4BF4-8E8F-B8373924EF77}" srcOrd="6" destOrd="0" presId="urn:microsoft.com/office/officeart/2005/8/layout/process3"/>
    <dgm:cxn modelId="{F77290A4-9E8B-46B9-81F7-B99F7FF9784A}" type="presParOf" srcId="{084AFB57-C0B1-4BF4-8E8F-B8373924EF77}" destId="{03B70A57-B8F3-4DD0-AAE8-B769EC5EF3B0}" srcOrd="0" destOrd="0" presId="urn:microsoft.com/office/officeart/2005/8/layout/process3"/>
    <dgm:cxn modelId="{0FF6FA79-DCFA-4688-96C9-E8A191D59056}" type="presParOf" srcId="{084AFB57-C0B1-4BF4-8E8F-B8373924EF77}" destId="{FBB351B7-F639-4694-9467-07E39E9BDEE7}" srcOrd="1" destOrd="0" presId="urn:microsoft.com/office/officeart/2005/8/layout/process3"/>
    <dgm:cxn modelId="{AC3AADC9-D2A6-43D6-B0C2-A2E014CD48D6}" type="presParOf" srcId="{084AFB57-C0B1-4BF4-8E8F-B8373924EF77}" destId="{4DAC709D-0786-4E16-8796-7CA47DCCA282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A0460C-7678-45EF-ADE4-A3CEDE5239A5}">
      <dsp:nvSpPr>
        <dsp:cNvPr id="0" name=""/>
        <dsp:cNvSpPr/>
      </dsp:nvSpPr>
      <dsp:spPr>
        <a:xfrm>
          <a:off x="3323" y="472185"/>
          <a:ext cx="2783989" cy="2718074"/>
        </a:xfrm>
        <a:prstGeom prst="roundRect">
          <a:avLst>
            <a:gd name="adj" fmla="val 10000"/>
          </a:avLst>
        </a:prstGeom>
        <a:solidFill>
          <a:srgbClr val="89CED3"/>
        </a:solidFill>
        <a:ln w="25400" cap="flat" cmpd="sng" algn="ctr">
          <a:solidFill>
            <a:srgbClr val="48B4B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121920" numCol="1" spcCol="1270" anchor="ctr" anchorCtr="0">
          <a:noAutofit/>
        </a:bodyPr>
        <a:lstStyle/>
        <a:p>
          <a:pPr marL="0" lvl="0" indent="0" algn="ctr" defTabSz="14224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Arimo"/>
            </a:rPr>
            <a:t>User</a:t>
          </a:r>
          <a:endParaRPr lang="he-IL" sz="3200" kern="1200" dirty="0">
            <a:latin typeface="Arimo"/>
          </a:endParaRPr>
        </a:p>
      </dsp:txBody>
      <dsp:txXfrm>
        <a:off x="3323" y="472185"/>
        <a:ext cx="2783989" cy="1070397"/>
      </dsp:txXfrm>
    </dsp:sp>
    <dsp:sp modelId="{22576D4E-E938-452A-939A-806C408FF9CE}">
      <dsp:nvSpPr>
        <dsp:cNvPr id="0" name=""/>
        <dsp:cNvSpPr/>
      </dsp:nvSpPr>
      <dsp:spPr>
        <a:xfrm>
          <a:off x="585147" y="1317250"/>
          <a:ext cx="2783989" cy="564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48B4B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Add/chat with friends</a:t>
          </a:r>
          <a:endParaRPr lang="he-IL" sz="2400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he-IL" sz="2400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View/create new communities</a:t>
          </a:r>
          <a:endParaRPr lang="he-IL" sz="2400" b="0" i="0" u="none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he-IL" sz="2400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Attend lectures</a:t>
          </a:r>
          <a:endParaRPr lang="he-IL" sz="2400" b="0" i="0" u="none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he-IL" sz="2400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Add, delete and edit posts/ comments</a:t>
          </a:r>
          <a:endParaRPr lang="he-IL" sz="2400" b="0" i="0" u="none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he-IL" sz="2400" b="0" i="0" u="none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Add likes</a:t>
          </a:r>
          <a:endParaRPr lang="he-IL" sz="2400" b="0" i="0" u="none" kern="1200" dirty="0">
            <a:latin typeface="Arimo"/>
          </a:endParaRPr>
        </a:p>
      </dsp:txBody>
      <dsp:txXfrm>
        <a:off x="666687" y="1398790"/>
        <a:ext cx="2620909" cy="5481720"/>
      </dsp:txXfrm>
    </dsp:sp>
    <dsp:sp modelId="{057C4BB2-BCD4-4C46-8352-8D25B9B6C369}">
      <dsp:nvSpPr>
        <dsp:cNvPr id="0" name=""/>
        <dsp:cNvSpPr/>
      </dsp:nvSpPr>
      <dsp:spPr>
        <a:xfrm rot="21591021">
          <a:off x="3209354" y="654911"/>
          <a:ext cx="894733" cy="693132"/>
        </a:xfrm>
        <a:prstGeom prst="rightArrow">
          <a:avLst>
            <a:gd name="adj1" fmla="val 60000"/>
            <a:gd name="adj2" fmla="val 50000"/>
          </a:avLst>
        </a:prstGeom>
        <a:solidFill>
          <a:srgbClr val="D9E7E8"/>
        </a:solidFill>
        <a:ln>
          <a:solidFill>
            <a:srgbClr val="48B4BB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3100" kern="1200"/>
        </a:p>
      </dsp:txBody>
      <dsp:txXfrm>
        <a:off x="3209354" y="793809"/>
        <a:ext cx="686793" cy="415880"/>
      </dsp:txXfrm>
    </dsp:sp>
    <dsp:sp modelId="{794C65C2-1A43-4EC5-9956-574B77042A31}">
      <dsp:nvSpPr>
        <dsp:cNvPr id="0" name=""/>
        <dsp:cNvSpPr/>
      </dsp:nvSpPr>
      <dsp:spPr>
        <a:xfrm>
          <a:off x="4475484" y="441945"/>
          <a:ext cx="2783989" cy="2764800"/>
        </a:xfrm>
        <a:prstGeom prst="roundRect">
          <a:avLst>
            <a:gd name="adj" fmla="val 10000"/>
          </a:avLst>
        </a:prstGeom>
        <a:solidFill>
          <a:srgbClr val="89CED3"/>
        </a:solidFill>
        <a:ln w="25400" cap="flat" cmpd="sng" algn="ctr">
          <a:solidFill>
            <a:srgbClr val="48B4B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121920" numCol="1" spcCol="1270" anchor="ctr" anchorCtr="0">
          <a:noAutofit/>
        </a:bodyPr>
        <a:lstStyle/>
        <a:p>
          <a:pPr marL="0" lvl="0" indent="0" algn="ctr" defTabSz="14224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Arimo"/>
            </a:rPr>
            <a:t>Community Member</a:t>
          </a:r>
          <a:endParaRPr lang="he-IL" sz="3200" kern="1200" dirty="0">
            <a:latin typeface="Arimo"/>
          </a:endParaRPr>
        </a:p>
      </dsp:txBody>
      <dsp:txXfrm>
        <a:off x="4475484" y="441945"/>
        <a:ext cx="2783989" cy="1107515"/>
      </dsp:txXfrm>
    </dsp:sp>
    <dsp:sp modelId="{A941B989-7B1F-49D9-9396-422E581BA4FD}">
      <dsp:nvSpPr>
        <dsp:cNvPr id="0" name=""/>
        <dsp:cNvSpPr/>
      </dsp:nvSpPr>
      <dsp:spPr>
        <a:xfrm>
          <a:off x="5045698" y="1549461"/>
          <a:ext cx="2783989" cy="564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48B4B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Add posts/ comments to the community</a:t>
          </a:r>
          <a:endParaRPr lang="he-IL" sz="2400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he-IL" sz="2400" b="0" i="0" u="none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Add likes to the community’s posts</a:t>
          </a:r>
          <a:endParaRPr lang="he-IL" sz="2400" b="0" i="0" u="none" kern="1200" dirty="0">
            <a:latin typeface="Arimo"/>
          </a:endParaRPr>
        </a:p>
      </dsp:txBody>
      <dsp:txXfrm>
        <a:off x="5127238" y="1631001"/>
        <a:ext cx="2620909" cy="5481720"/>
      </dsp:txXfrm>
    </dsp:sp>
    <dsp:sp modelId="{59F31650-CEC7-4F2E-8E90-6409CEF1C644}">
      <dsp:nvSpPr>
        <dsp:cNvPr id="0" name=""/>
        <dsp:cNvSpPr/>
      </dsp:nvSpPr>
      <dsp:spPr>
        <a:xfrm>
          <a:off x="7681516" y="649137"/>
          <a:ext cx="894730" cy="693132"/>
        </a:xfrm>
        <a:prstGeom prst="rightArrow">
          <a:avLst>
            <a:gd name="adj1" fmla="val 60000"/>
            <a:gd name="adj2" fmla="val 50000"/>
          </a:avLst>
        </a:prstGeom>
        <a:solidFill>
          <a:srgbClr val="D9E7E8"/>
        </a:solidFill>
        <a:ln>
          <a:solidFill>
            <a:srgbClr val="48B4BB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3100" kern="1200"/>
        </a:p>
      </dsp:txBody>
      <dsp:txXfrm>
        <a:off x="7681516" y="787763"/>
        <a:ext cx="686790" cy="415880"/>
      </dsp:txXfrm>
    </dsp:sp>
    <dsp:sp modelId="{3E097B8F-1573-49EB-B794-E6D6FB898F4E}">
      <dsp:nvSpPr>
        <dsp:cNvPr id="0" name=""/>
        <dsp:cNvSpPr/>
      </dsp:nvSpPr>
      <dsp:spPr>
        <a:xfrm>
          <a:off x="8947644" y="441945"/>
          <a:ext cx="2783989" cy="2764800"/>
        </a:xfrm>
        <a:prstGeom prst="roundRect">
          <a:avLst>
            <a:gd name="adj" fmla="val 10000"/>
          </a:avLst>
        </a:prstGeom>
        <a:solidFill>
          <a:srgbClr val="89CED3"/>
        </a:solidFill>
        <a:ln w="25400" cap="flat" cmpd="sng" algn="ctr">
          <a:solidFill>
            <a:srgbClr val="48B4B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121920" numCol="1" spcCol="1270" anchor="ctr" anchorCtr="0">
          <a:noAutofit/>
        </a:bodyPr>
        <a:lstStyle/>
        <a:p>
          <a:pPr marL="0" lvl="0" indent="0" algn="ctr" defTabSz="14224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Arimo"/>
            </a:rPr>
            <a:t>Moderator</a:t>
          </a:r>
          <a:endParaRPr lang="he-IL" sz="3200" kern="1200" dirty="0">
            <a:latin typeface="Arimo"/>
          </a:endParaRPr>
        </a:p>
      </dsp:txBody>
      <dsp:txXfrm>
        <a:off x="8947644" y="441945"/>
        <a:ext cx="2783989" cy="1107515"/>
      </dsp:txXfrm>
    </dsp:sp>
    <dsp:sp modelId="{1B37E24E-CAA4-4EDA-9679-2FF12B6C4EB8}">
      <dsp:nvSpPr>
        <dsp:cNvPr id="0" name=""/>
        <dsp:cNvSpPr/>
      </dsp:nvSpPr>
      <dsp:spPr>
        <a:xfrm>
          <a:off x="9517859" y="1549461"/>
          <a:ext cx="2783989" cy="564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48B4B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Delete and edit posts</a:t>
          </a:r>
          <a:endParaRPr lang="he-IL" sz="2400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he-IL" sz="2400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Delete and edit comments</a:t>
          </a:r>
          <a:endParaRPr lang="he-IL" sz="2400" b="0" i="0" u="none" kern="1200" dirty="0">
            <a:latin typeface="Arimo"/>
          </a:endParaRPr>
        </a:p>
      </dsp:txBody>
      <dsp:txXfrm>
        <a:off x="9599399" y="1631001"/>
        <a:ext cx="2620909" cy="5481720"/>
      </dsp:txXfrm>
    </dsp:sp>
    <dsp:sp modelId="{7AFB5898-1F28-4054-A575-8D819E9A1603}">
      <dsp:nvSpPr>
        <dsp:cNvPr id="0" name=""/>
        <dsp:cNvSpPr/>
      </dsp:nvSpPr>
      <dsp:spPr>
        <a:xfrm rot="18743">
          <a:off x="12156161" y="661494"/>
          <a:ext cx="900026" cy="693132"/>
        </a:xfrm>
        <a:prstGeom prst="rightArrow">
          <a:avLst>
            <a:gd name="adj1" fmla="val 60000"/>
            <a:gd name="adj2" fmla="val 50000"/>
          </a:avLst>
        </a:prstGeom>
        <a:solidFill>
          <a:srgbClr val="D9E7E8"/>
        </a:solidFill>
        <a:ln>
          <a:solidFill>
            <a:srgbClr val="48B4BB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3100" kern="1200"/>
        </a:p>
      </dsp:txBody>
      <dsp:txXfrm>
        <a:off x="12156163" y="799553"/>
        <a:ext cx="692086" cy="415880"/>
      </dsp:txXfrm>
    </dsp:sp>
    <dsp:sp modelId="{FBB351B7-F639-4694-9467-07E39E9BDEE7}">
      <dsp:nvSpPr>
        <dsp:cNvPr id="0" name=""/>
        <dsp:cNvSpPr/>
      </dsp:nvSpPr>
      <dsp:spPr>
        <a:xfrm>
          <a:off x="13429771" y="460436"/>
          <a:ext cx="2839390" cy="2779978"/>
        </a:xfrm>
        <a:prstGeom prst="roundRect">
          <a:avLst>
            <a:gd name="adj" fmla="val 10000"/>
          </a:avLst>
        </a:prstGeom>
        <a:solidFill>
          <a:srgbClr val="89CED3"/>
        </a:solidFill>
        <a:ln w="25400" cap="flat" cmpd="sng" algn="ctr">
          <a:solidFill>
            <a:srgbClr val="48B4B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121920" numCol="1" spcCol="1270" anchor="ctr" anchorCtr="0">
          <a:noAutofit/>
        </a:bodyPr>
        <a:lstStyle/>
        <a:p>
          <a:pPr marL="0" lvl="0" indent="0" algn="ctr" defTabSz="14224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Arimo"/>
            </a:rPr>
            <a:t>Admin</a:t>
          </a:r>
          <a:endParaRPr lang="he-IL" sz="3200" kern="1200" dirty="0">
            <a:latin typeface="Arimo"/>
          </a:endParaRPr>
        </a:p>
      </dsp:txBody>
      <dsp:txXfrm>
        <a:off x="13429771" y="460436"/>
        <a:ext cx="2839390" cy="1119709"/>
      </dsp:txXfrm>
    </dsp:sp>
    <dsp:sp modelId="{4DAC709D-0786-4E16-8796-7CA47DCCA282}">
      <dsp:nvSpPr>
        <dsp:cNvPr id="0" name=""/>
        <dsp:cNvSpPr/>
      </dsp:nvSpPr>
      <dsp:spPr>
        <a:xfrm>
          <a:off x="13713388" y="1556296"/>
          <a:ext cx="3392653" cy="5644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rgbClr val="48B4B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Arimo"/>
            </a:rPr>
            <a:t>Edit/delete community</a:t>
          </a:r>
          <a:endParaRPr lang="he-IL" sz="2400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he-IL" sz="2400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Add/block users</a:t>
          </a:r>
          <a:endParaRPr lang="he-IL" sz="2400" b="0" i="0" u="none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he-IL" sz="2400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Change users’ permission</a:t>
          </a:r>
          <a:endParaRPr lang="he-IL" sz="2400" b="0" i="0" u="none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he-IL" sz="2400" kern="1200" dirty="0">
            <a:latin typeface="Arimo"/>
          </a:endParaRP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0" u="none" kern="1200" dirty="0">
              <a:latin typeface="Arimo"/>
            </a:rPr>
            <a:t>Change/edit site settings</a:t>
          </a:r>
          <a:endParaRPr lang="he-IL" sz="2400" b="0" i="0" u="none" kern="1200" dirty="0">
            <a:latin typeface="Arimo"/>
          </a:endParaRPr>
        </a:p>
      </dsp:txBody>
      <dsp:txXfrm>
        <a:off x="13812755" y="1655663"/>
        <a:ext cx="3193919" cy="54460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8B3D9B-39F4-A452-A526-37FCBCDEB0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D57913-C619-0D0F-237C-8C98A050EE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B4A3D-BD5B-4AE0-8588-245B2BA632CD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FAA6B0-EF1C-3931-7573-BFD44CECD7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6B931-B2FE-5FC7-E1D1-94BA1DA107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033215-533F-4030-8033-6AEAEA0F78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7268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5EC080-B483-4BAD-93A6-D970AED4BBEE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D80B2C-FFE2-40F4-A615-C5B45955F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71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684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00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755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1925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076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229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796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7296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8110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2390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502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1726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3516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28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2884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25258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8910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6067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6084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6223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544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376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503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082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575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755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556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2415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7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D80B2C-FFE2-40F4-A615-C5B45955FA9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5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0A824CE-331D-FED0-94AF-778BFB7129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A23D70C6-A6A8-1E6F-B0D2-13BA427FC4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86A3A6D-D22E-6283-9017-2E6BE51BF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D3B2A8E-440F-F3A6-FF9E-E5CB4AE58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AF91200-63C7-5B68-BD46-91B842867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223304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860C6E5-C85B-5B71-B51C-5B6537BF7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93EE0AA-251D-777E-4967-439635AD0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8F009B8-D2EF-8BC7-4C4C-863502A0D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B6834D9-0A39-564A-DE37-98A1C1867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1DF85E8-A912-F328-9779-F4077E918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545384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F69800A-AC5B-1608-D443-2C72B1358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5A2B40B-98F2-4FF7-C733-C90036F52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F983D92-218C-E963-41DB-9AFBCCBDE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A10EE94-976C-2D37-8EF9-F8F8AD8AB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0B0A941-5802-43E5-0D3E-3AEA1E01D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3746456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846C81D-4A62-C8C2-4E44-BA5FEB4BD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1A29C40-B808-BC75-29FF-87BDFBA1AC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F8CC9B2A-F630-DB0F-876D-E77A711AA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CE505ADF-4CD3-537F-0D2B-2E95E9F79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60190DD8-55F6-77B9-DD8D-920023027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DA48A418-0271-3B0B-4B8D-2A0C722B3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9024779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4BB71C2-0129-23D0-D536-EA311A218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A2CB0448-BFC2-73CD-6F93-69FA29AEA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3D7C005-3507-5FAF-97F8-E81D4B1440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E370E8F0-6733-5FEF-19F5-84E6F43535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3C507045-1D68-BB53-CC2C-C5D1FF26AF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9386CCCD-F709-3224-C14C-1163C6079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DB467722-EFD6-5812-1C27-7494844A5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2EA47043-30D6-2691-B198-4BDCEE074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2166295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511FD9A-05F0-CBC6-B44D-DAA4F191C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210755B7-DC03-D324-2088-B9249BAA2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AA5B47C9-3418-AE72-3098-4749210E9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D03A0B0C-9CEE-35FB-2D20-A15BB0F1F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85880581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7DD51240-EBD7-9194-EB8D-3DAB27BD6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8B4A5B75-3922-4655-F20E-6E9BC6737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B8AC10D4-119B-7B1E-014D-31507A775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97790536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3981DB8-CAFE-D442-344E-C2514CBEE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3A542C7-485A-7E1F-F9F5-35808DBD2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DEF1FAAE-DEAB-03B8-891E-C7E39B8B11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EEAA76B4-18D2-7F87-4892-F5A9329E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2A28844-1947-EDC4-5FCE-706129668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D1F8A1CE-2801-52CB-5A85-379EE0EE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1129205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03F89A9-3D1F-D4CA-D23E-F3E4C7D63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F5B4EE7C-9411-A12C-33CF-30526B5207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203769AA-4B45-339A-494A-A790C4DDB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048DBAF4-3EEE-1200-0984-B17B6E1AD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9628EDF-73A4-FC62-0FB1-B181605DF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B0FA2CC-50D8-712F-253C-AB33795B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5305427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62A5AA2-BFC9-10D0-5F95-1DB9DFA20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F97F232F-E9CC-87E0-C7F8-41FE925A3F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B2D701B-07E7-678E-E509-6BA5D58A8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CB8F90B7-7A91-A7F3-C19D-56769FF19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1EEFAA1-6EE4-30BE-5BF3-85B75E536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2772044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5FEAC69C-81EE-0970-E575-4F7F0567AD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91CD36FC-BFD4-4F70-46F0-5C5C523C69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DC63B2D-69AF-367E-1CA6-58E4E8FCD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B6E525F-2FB3-5AAE-6E1C-08A2910C6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1A5BEA02-7233-41DB-678D-442F0CE0C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4383300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6AAEC971-BBEC-2DF1-6842-179CB3732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6904029-F7CC-6B54-83EB-D78ED9D83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A5EF661-31F9-A0A5-6510-B0E5FE6A67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1B185-8F94-4185-9A54-78F95E06B44C}" type="datetimeFigureOut">
              <a:rPr lang="he-IL" smtClean="0"/>
              <a:t>ז'/תמוז/תשפ"ג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010A62A-E113-455A-BEE6-D1AC881613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929D995-24CE-9004-BADC-329A6B6A92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4F9D8-DD0A-4228-9C59-5386EBBCE12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3166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r" defTabSz="1371600" rtl="1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1371600" rtl="1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r" defTabSz="13716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r" defTabSz="13716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r" defTabSz="13716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r" defTabSz="13716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r" defTabSz="13716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r" defTabSz="13716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r" defTabSz="13716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r" defTabSz="13716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r" defTabSz="1371600" rtl="1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28023"/>
            <a:ext cx="10415023" cy="10415023"/>
          </a:xfrm>
          <a:custGeom>
            <a:avLst/>
            <a:gdLst/>
            <a:ahLst/>
            <a:cxnLst/>
            <a:rect l="l" t="t" r="r" b="b"/>
            <a:pathLst>
              <a:path w="10415023" h="10415023">
                <a:moveTo>
                  <a:pt x="0" y="0"/>
                </a:moveTo>
                <a:lnTo>
                  <a:pt x="10415023" y="0"/>
                </a:lnTo>
                <a:lnTo>
                  <a:pt x="10415023" y="10415023"/>
                </a:lnTo>
                <a:lnTo>
                  <a:pt x="0" y="104150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5893351" y="1028700"/>
            <a:ext cx="5613645" cy="1323176"/>
          </a:xfrm>
          <a:custGeom>
            <a:avLst/>
            <a:gdLst/>
            <a:ahLst/>
            <a:cxnLst/>
            <a:rect l="l" t="t" r="r" b="b"/>
            <a:pathLst>
              <a:path w="5613645" h="1323176">
                <a:moveTo>
                  <a:pt x="0" y="0"/>
                </a:moveTo>
                <a:lnTo>
                  <a:pt x="5613646" y="0"/>
                </a:lnTo>
                <a:lnTo>
                  <a:pt x="5613646" y="1323176"/>
                </a:lnTo>
                <a:lnTo>
                  <a:pt x="0" y="1323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450452" y="4018203"/>
            <a:ext cx="14705788" cy="1701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73"/>
              </a:lnSpc>
            </a:pPr>
            <a:endParaRPr dirty="0"/>
          </a:p>
          <a:p>
            <a:pPr algn="ctr">
              <a:lnSpc>
                <a:spcPts val="6573"/>
              </a:lnSpc>
            </a:pPr>
            <a:r>
              <a:rPr lang="en-US" sz="6639" b="1" dirty="0">
                <a:solidFill>
                  <a:srgbClr val="24231F"/>
                </a:solidFill>
                <a:latin typeface="Open Sans Extra Bold"/>
              </a:rPr>
              <a:t>Social network for healthy life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35719" y="6746875"/>
            <a:ext cx="13816563" cy="354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dirty="0">
                <a:solidFill>
                  <a:srgbClr val="24231F"/>
                </a:solidFill>
                <a:latin typeface="Arimo"/>
              </a:rPr>
              <a:t>supervisor: Dr. </a:t>
            </a:r>
            <a:r>
              <a:rPr lang="en-US" sz="5000" dirty="0" err="1">
                <a:solidFill>
                  <a:srgbClr val="24231F"/>
                </a:solidFill>
                <a:latin typeface="Arimo"/>
              </a:rPr>
              <a:t>Zakharia</a:t>
            </a:r>
            <a:r>
              <a:rPr lang="en-US" sz="5000" dirty="0">
                <a:solidFill>
                  <a:srgbClr val="24231F"/>
                </a:solidFill>
                <a:latin typeface="Arimo"/>
              </a:rPr>
              <a:t> Frenkel</a:t>
            </a:r>
          </a:p>
          <a:p>
            <a:pPr algn="ctr">
              <a:lnSpc>
                <a:spcPts val="7000"/>
              </a:lnSpc>
            </a:pPr>
            <a:endParaRPr lang="en-US" sz="5000" dirty="0">
              <a:solidFill>
                <a:srgbClr val="24231F"/>
              </a:solidFill>
              <a:latin typeface="Arimo"/>
            </a:endParaRPr>
          </a:p>
          <a:p>
            <a:pPr algn="ctr">
              <a:lnSpc>
                <a:spcPts val="7000"/>
              </a:lnSpc>
            </a:pPr>
            <a:r>
              <a:rPr lang="en-US" sz="4000" dirty="0">
                <a:solidFill>
                  <a:srgbClr val="24231F"/>
                </a:solidFill>
                <a:latin typeface="Arimo"/>
              </a:rPr>
              <a:t>Group members: Reem Kadmany &amp; </a:t>
            </a:r>
            <a:r>
              <a:rPr lang="en-US" sz="4000" dirty="0" err="1">
                <a:solidFill>
                  <a:srgbClr val="24231F"/>
                </a:solidFill>
                <a:latin typeface="Arimo"/>
              </a:rPr>
              <a:t>Roaa</a:t>
            </a:r>
            <a:r>
              <a:rPr lang="en-US" sz="4000" dirty="0">
                <a:solidFill>
                  <a:srgbClr val="24231F"/>
                </a:solidFill>
                <a:latin typeface="Arimo"/>
              </a:rPr>
              <a:t> Bader</a:t>
            </a:r>
          </a:p>
          <a:p>
            <a:pPr algn="ctr">
              <a:lnSpc>
                <a:spcPts val="7000"/>
              </a:lnSpc>
            </a:pPr>
            <a:endParaRPr lang="en-US" sz="5000" dirty="0">
              <a:solidFill>
                <a:srgbClr val="24231F"/>
              </a:solidFill>
              <a:latin typeface="Arimo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402485" y="2831948"/>
            <a:ext cx="9483029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dirty="0">
                <a:solidFill>
                  <a:srgbClr val="24231F"/>
                </a:solidFill>
                <a:latin typeface="Arimo"/>
              </a:rPr>
              <a:t>capstone project phase A</a:t>
            </a:r>
          </a:p>
          <a:p>
            <a:pPr algn="ctr">
              <a:lnSpc>
                <a:spcPts val="7000"/>
              </a:lnSpc>
            </a:pPr>
            <a:endParaRPr lang="en-US" sz="5000" dirty="0">
              <a:solidFill>
                <a:srgbClr val="24231F"/>
              </a:solidFill>
              <a:latin typeface="Arimo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CDC928-D61D-9ADA-4007-E6DEA6FF2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5800" y="9782159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</a:t>
            </a:fld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7715" y="2811895"/>
            <a:ext cx="4307150" cy="4234773"/>
            <a:chOff x="0" y="0"/>
            <a:chExt cx="1217856" cy="11973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7856" cy="1197392"/>
            </a:xfrm>
            <a:custGeom>
              <a:avLst/>
              <a:gdLst/>
              <a:ahLst/>
              <a:cxnLst/>
              <a:rect l="l" t="t" r="r" b="b"/>
              <a:pathLst>
                <a:path w="1217856" h="1197392">
                  <a:moveTo>
                    <a:pt x="0" y="0"/>
                  </a:moveTo>
                  <a:lnTo>
                    <a:pt x="1217856" y="0"/>
                  </a:lnTo>
                  <a:lnTo>
                    <a:pt x="1217856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803971" y="2811895"/>
            <a:ext cx="4275879" cy="4234773"/>
            <a:chOff x="0" y="0"/>
            <a:chExt cx="1209014" cy="11973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300291" y="2816128"/>
            <a:ext cx="4275879" cy="4234773"/>
            <a:chOff x="0" y="0"/>
            <a:chExt cx="1209014" cy="11973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480203" y="430986"/>
            <a:ext cx="3498347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Features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85506" y="3099210"/>
            <a:ext cx="3308236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Chat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08946" y="3099210"/>
            <a:ext cx="3308236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Ranking system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88737" y="3099210"/>
            <a:ext cx="3963871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Privacy</a:t>
            </a:r>
          </a:p>
        </p:txBody>
      </p:sp>
      <p:grpSp>
        <p:nvGrpSpPr>
          <p:cNvPr id="18" name="Group 6">
            <a:extLst>
              <a:ext uri="{FF2B5EF4-FFF2-40B4-BE49-F238E27FC236}">
                <a16:creationId xmlns:a16="http://schemas.microsoft.com/office/drawing/2014/main" id="{096203BE-73EA-D8B2-317B-4B70F01D1B9D}"/>
              </a:ext>
            </a:extLst>
          </p:cNvPr>
          <p:cNvGrpSpPr/>
          <p:nvPr/>
        </p:nvGrpSpPr>
        <p:grpSpPr>
          <a:xfrm>
            <a:off x="13915276" y="1943101"/>
            <a:ext cx="4275879" cy="5103568"/>
            <a:chOff x="0" y="0"/>
            <a:chExt cx="1209014" cy="1197392"/>
          </a:xfrm>
          <a:solidFill>
            <a:srgbClr val="89CED3"/>
          </a:solidFill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7907C2F0-28CE-F1D1-4E9E-360885D1D509}"/>
                </a:ext>
              </a:extLst>
            </p:cNvPr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grpFill/>
          </p:spPr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1AABE40-4A2D-C49E-A9DD-27A3456DE0C7}"/>
              </a:ext>
            </a:extLst>
          </p:cNvPr>
          <p:cNvSpPr txBox="1"/>
          <p:nvPr/>
        </p:nvSpPr>
        <p:spPr>
          <a:xfrm>
            <a:off x="14480090" y="2858189"/>
            <a:ext cx="3369682" cy="653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 dirty="0">
                <a:solidFill>
                  <a:schemeClr val="bg1"/>
                </a:solidFill>
                <a:latin typeface="Arimo"/>
              </a:rPr>
              <a:t>Service history</a:t>
            </a:r>
          </a:p>
        </p:txBody>
      </p:sp>
      <p:grpSp>
        <p:nvGrpSpPr>
          <p:cNvPr id="22" name="Group 14">
            <a:extLst>
              <a:ext uri="{FF2B5EF4-FFF2-40B4-BE49-F238E27FC236}">
                <a16:creationId xmlns:a16="http://schemas.microsoft.com/office/drawing/2014/main" id="{58C72BD4-4F0B-13AB-3681-06F715EF02F7}"/>
              </a:ext>
            </a:extLst>
          </p:cNvPr>
          <p:cNvGrpSpPr>
            <a:grpSpLocks noChangeAspect="1"/>
          </p:cNvGrpSpPr>
          <p:nvPr/>
        </p:nvGrpSpPr>
        <p:grpSpPr>
          <a:xfrm>
            <a:off x="874992" y="4086539"/>
            <a:ext cx="2872595" cy="2872583"/>
            <a:chOff x="0" y="0"/>
            <a:chExt cx="6350025" cy="6350000"/>
          </a:xfrm>
        </p:grpSpPr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09DEAB44-8C11-EFA1-F83F-EA9870898464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t="-3069" r="-2811" b="-3069"/>
              </a:stretch>
            </a:blipFill>
          </p:spPr>
        </p:sp>
      </p:grpSp>
      <p:grpSp>
        <p:nvGrpSpPr>
          <p:cNvPr id="25" name="Group 12">
            <a:extLst>
              <a:ext uri="{FF2B5EF4-FFF2-40B4-BE49-F238E27FC236}">
                <a16:creationId xmlns:a16="http://schemas.microsoft.com/office/drawing/2014/main" id="{C09901E5-E548-71E2-891A-24F38F06928E}"/>
              </a:ext>
            </a:extLst>
          </p:cNvPr>
          <p:cNvGrpSpPr>
            <a:grpSpLocks noChangeAspect="1"/>
          </p:cNvGrpSpPr>
          <p:nvPr/>
        </p:nvGrpSpPr>
        <p:grpSpPr>
          <a:xfrm>
            <a:off x="5526766" y="4086538"/>
            <a:ext cx="2872595" cy="2872583"/>
            <a:chOff x="0" y="0"/>
            <a:chExt cx="6350025" cy="6350000"/>
          </a:xfrm>
        </p:grpSpPr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E2845E09-9DAF-A67E-BD19-F53D49C07B1E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32216" r="-32216"/>
              </a:stretch>
            </a:blipFill>
          </p:spPr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1CF1A0B-2FDC-3CC2-FAF8-15D2E9EDBE2A}"/>
              </a:ext>
            </a:extLst>
          </p:cNvPr>
          <p:cNvGrpSpPr>
            <a:grpSpLocks noChangeAspect="1"/>
          </p:cNvGrpSpPr>
          <p:nvPr/>
        </p:nvGrpSpPr>
        <p:grpSpPr>
          <a:xfrm>
            <a:off x="10034374" y="4086537"/>
            <a:ext cx="2872595" cy="2872583"/>
            <a:chOff x="0" y="0"/>
            <a:chExt cx="6350025" cy="6350000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EDFD3F83-9598-A1F2-8CAD-B8610E5B0E85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5"/>
              <a:stretch>
                <a:fillRect l="-5142" r="-5142"/>
              </a:stretch>
            </a:blipFill>
          </p:spPr>
        </p:sp>
      </p:grpSp>
      <p:grpSp>
        <p:nvGrpSpPr>
          <p:cNvPr id="29" name="Group 21">
            <a:extLst>
              <a:ext uri="{FF2B5EF4-FFF2-40B4-BE49-F238E27FC236}">
                <a16:creationId xmlns:a16="http://schemas.microsoft.com/office/drawing/2014/main" id="{AE81110C-B288-9440-1836-3EC81B86C7BD}"/>
              </a:ext>
            </a:extLst>
          </p:cNvPr>
          <p:cNvGrpSpPr>
            <a:grpSpLocks noChangeAspect="1"/>
          </p:cNvGrpSpPr>
          <p:nvPr/>
        </p:nvGrpSpPr>
        <p:grpSpPr>
          <a:xfrm>
            <a:off x="14616916" y="3940192"/>
            <a:ext cx="2872595" cy="2872583"/>
            <a:chOff x="0" y="0"/>
            <a:chExt cx="6350025" cy="6350000"/>
          </a:xfrm>
        </p:grpSpPr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73184651-3345-EEF6-1F05-AF81B82F0199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6"/>
              <a:stretch>
                <a:fillRect t="-1428" b="-1428"/>
              </a:stretch>
            </a:blipFill>
          </p:spPr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E84BADC-6612-C4E7-95A1-787AB5DFF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5800" y="9715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10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4915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219" y="1943101"/>
            <a:ext cx="4307150" cy="5103568"/>
            <a:chOff x="0" y="0"/>
            <a:chExt cx="1217856" cy="1197392"/>
          </a:xfrm>
          <a:solidFill>
            <a:srgbClr val="89CED3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1217856" cy="1197392"/>
            </a:xfrm>
            <a:custGeom>
              <a:avLst/>
              <a:gdLst/>
              <a:ahLst/>
              <a:cxnLst/>
              <a:rect l="l" t="t" r="r" b="b"/>
              <a:pathLst>
                <a:path w="1217856" h="1197392">
                  <a:moveTo>
                    <a:pt x="0" y="0"/>
                  </a:moveTo>
                  <a:lnTo>
                    <a:pt x="1217856" y="0"/>
                  </a:lnTo>
                  <a:lnTo>
                    <a:pt x="1217856" y="1197392"/>
                  </a:lnTo>
                  <a:lnTo>
                    <a:pt x="0" y="1197392"/>
                  </a:lnTo>
                  <a:close/>
                </a:path>
              </a:pathLst>
            </a:custGeom>
            <a:grpFill/>
          </p:spPr>
        </p:sp>
      </p:grpSp>
      <p:grpSp>
        <p:nvGrpSpPr>
          <p:cNvPr id="4" name="Group 4"/>
          <p:cNvGrpSpPr/>
          <p:nvPr/>
        </p:nvGrpSpPr>
        <p:grpSpPr>
          <a:xfrm>
            <a:off x="4803971" y="2811895"/>
            <a:ext cx="4275879" cy="4234773"/>
            <a:chOff x="0" y="0"/>
            <a:chExt cx="1209014" cy="11973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300291" y="2816128"/>
            <a:ext cx="4275879" cy="4234773"/>
            <a:chOff x="0" y="0"/>
            <a:chExt cx="1209014" cy="11973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5523487" y="4082306"/>
            <a:ext cx="2872595" cy="2872583"/>
            <a:chOff x="0" y="0"/>
            <a:chExt cx="6350025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l="-38809" r="-38809"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903326" y="3936368"/>
            <a:ext cx="2872595" cy="2872583"/>
            <a:chOff x="0" y="0"/>
            <a:chExt cx="6350025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24962" r="-24962"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0001932" y="4109658"/>
            <a:ext cx="2872595" cy="2872583"/>
            <a:chOff x="0" y="0"/>
            <a:chExt cx="6350025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480203" y="430986"/>
            <a:ext cx="3498347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Features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04998" y="2899849"/>
            <a:ext cx="3308236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 dirty="0">
                <a:solidFill>
                  <a:schemeClr val="bg1"/>
                </a:solidFill>
                <a:latin typeface="Arimo"/>
              </a:rPr>
              <a:t>Online Lectures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08946" y="3099210"/>
            <a:ext cx="3308236" cy="59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File Directory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88737" y="2799195"/>
            <a:ext cx="3963871" cy="1199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Anonymous counseling </a:t>
            </a:r>
          </a:p>
        </p:txBody>
      </p:sp>
      <p:grpSp>
        <p:nvGrpSpPr>
          <p:cNvPr id="18" name="Group 6">
            <a:extLst>
              <a:ext uri="{FF2B5EF4-FFF2-40B4-BE49-F238E27FC236}">
                <a16:creationId xmlns:a16="http://schemas.microsoft.com/office/drawing/2014/main" id="{096203BE-73EA-D8B2-317B-4B70F01D1B9D}"/>
              </a:ext>
            </a:extLst>
          </p:cNvPr>
          <p:cNvGrpSpPr/>
          <p:nvPr/>
        </p:nvGrpSpPr>
        <p:grpSpPr>
          <a:xfrm>
            <a:off x="13915276" y="2811895"/>
            <a:ext cx="4275879" cy="4234773"/>
            <a:chOff x="0" y="0"/>
            <a:chExt cx="1209014" cy="1197392"/>
          </a:xfrm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7907C2F0-28CE-F1D1-4E9E-360885D1D509}"/>
                </a:ext>
              </a:extLst>
            </p:cNvPr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20" name="Group 16">
            <a:extLst>
              <a:ext uri="{FF2B5EF4-FFF2-40B4-BE49-F238E27FC236}">
                <a16:creationId xmlns:a16="http://schemas.microsoft.com/office/drawing/2014/main" id="{EEE3AC96-57D4-FEB0-B03A-F66E7992CD49}"/>
              </a:ext>
            </a:extLst>
          </p:cNvPr>
          <p:cNvGrpSpPr>
            <a:grpSpLocks noChangeAspect="1"/>
          </p:cNvGrpSpPr>
          <p:nvPr/>
        </p:nvGrpSpPr>
        <p:grpSpPr>
          <a:xfrm>
            <a:off x="14616917" y="4086539"/>
            <a:ext cx="2872595" cy="2872583"/>
            <a:chOff x="0" y="0"/>
            <a:chExt cx="6350025" cy="6350000"/>
          </a:xfrm>
        </p:grpSpPr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69779745-0BF0-CCB5-DA25-DFD8BDCFCC82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6"/>
              <a:stretch>
                <a:fillRect t="-579" b="-579"/>
              </a:stretch>
            </a:blipFill>
          </p:spPr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1AABE40-4A2D-C49E-A9DD-27A3456DE0C7}"/>
              </a:ext>
            </a:extLst>
          </p:cNvPr>
          <p:cNvSpPr txBox="1"/>
          <p:nvPr/>
        </p:nvSpPr>
        <p:spPr>
          <a:xfrm>
            <a:off x="11438229" y="2811895"/>
            <a:ext cx="9144000" cy="127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Asking and </a:t>
            </a:r>
          </a:p>
          <a:p>
            <a:pPr algn="ctr">
              <a:lnSpc>
                <a:spcPts val="4759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answering questions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6FE6B4B7-834D-D81B-7236-CC8791187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10229" y="96393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11</a:t>
            </a:fld>
            <a:endParaRPr lang="en-US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7715" y="2811895"/>
            <a:ext cx="4307150" cy="4234773"/>
            <a:chOff x="0" y="0"/>
            <a:chExt cx="1217856" cy="11973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7856" cy="1197392"/>
            </a:xfrm>
            <a:custGeom>
              <a:avLst/>
              <a:gdLst/>
              <a:ahLst/>
              <a:cxnLst/>
              <a:rect l="l" t="t" r="r" b="b"/>
              <a:pathLst>
                <a:path w="1217856" h="1197392">
                  <a:moveTo>
                    <a:pt x="0" y="0"/>
                  </a:moveTo>
                  <a:lnTo>
                    <a:pt x="1217856" y="0"/>
                  </a:lnTo>
                  <a:lnTo>
                    <a:pt x="1217856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803971" y="1866901"/>
            <a:ext cx="4275879" cy="5179768"/>
            <a:chOff x="0" y="0"/>
            <a:chExt cx="1209014" cy="1197392"/>
          </a:xfrm>
          <a:solidFill>
            <a:srgbClr val="89CED3"/>
          </a:solidFill>
        </p:grpSpPr>
        <p:sp>
          <p:nvSpPr>
            <p:cNvPr id="5" name="Freeform 5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grpFill/>
          </p:spPr>
        </p:sp>
      </p:grpSp>
      <p:grpSp>
        <p:nvGrpSpPr>
          <p:cNvPr id="6" name="Group 6"/>
          <p:cNvGrpSpPr/>
          <p:nvPr/>
        </p:nvGrpSpPr>
        <p:grpSpPr>
          <a:xfrm>
            <a:off x="9300291" y="2816128"/>
            <a:ext cx="4275879" cy="4234773"/>
            <a:chOff x="0" y="0"/>
            <a:chExt cx="1209014" cy="11973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5523487" y="3936368"/>
            <a:ext cx="2872595" cy="2872583"/>
            <a:chOff x="0" y="0"/>
            <a:chExt cx="6350025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l="-38809" r="-38809"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874992" y="4109658"/>
            <a:ext cx="2872595" cy="2872583"/>
            <a:chOff x="0" y="0"/>
            <a:chExt cx="6350025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24962" r="-24962"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0001932" y="4109658"/>
            <a:ext cx="2872595" cy="2872583"/>
            <a:chOff x="0" y="0"/>
            <a:chExt cx="6350025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480203" y="430986"/>
            <a:ext cx="3498347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Features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85506" y="3099210"/>
            <a:ext cx="3308236" cy="59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Online Lectures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13033" y="2919839"/>
            <a:ext cx="3308236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 dirty="0">
                <a:solidFill>
                  <a:schemeClr val="bg1"/>
                </a:solidFill>
                <a:latin typeface="Arimo"/>
              </a:rPr>
              <a:t>File Directory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88737" y="2799195"/>
            <a:ext cx="3963871" cy="1199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Anonymous counseling </a:t>
            </a:r>
          </a:p>
        </p:txBody>
      </p:sp>
      <p:grpSp>
        <p:nvGrpSpPr>
          <p:cNvPr id="18" name="Group 6">
            <a:extLst>
              <a:ext uri="{FF2B5EF4-FFF2-40B4-BE49-F238E27FC236}">
                <a16:creationId xmlns:a16="http://schemas.microsoft.com/office/drawing/2014/main" id="{096203BE-73EA-D8B2-317B-4B70F01D1B9D}"/>
              </a:ext>
            </a:extLst>
          </p:cNvPr>
          <p:cNvGrpSpPr/>
          <p:nvPr/>
        </p:nvGrpSpPr>
        <p:grpSpPr>
          <a:xfrm>
            <a:off x="13915276" y="2811895"/>
            <a:ext cx="4275879" cy="4234773"/>
            <a:chOff x="0" y="0"/>
            <a:chExt cx="1209014" cy="1197392"/>
          </a:xfrm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7907C2F0-28CE-F1D1-4E9E-360885D1D509}"/>
                </a:ext>
              </a:extLst>
            </p:cNvPr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20" name="Group 16">
            <a:extLst>
              <a:ext uri="{FF2B5EF4-FFF2-40B4-BE49-F238E27FC236}">
                <a16:creationId xmlns:a16="http://schemas.microsoft.com/office/drawing/2014/main" id="{EEE3AC96-57D4-FEB0-B03A-F66E7992CD49}"/>
              </a:ext>
            </a:extLst>
          </p:cNvPr>
          <p:cNvGrpSpPr>
            <a:grpSpLocks noChangeAspect="1"/>
          </p:cNvGrpSpPr>
          <p:nvPr/>
        </p:nvGrpSpPr>
        <p:grpSpPr>
          <a:xfrm>
            <a:off x="14616917" y="4086539"/>
            <a:ext cx="2872595" cy="2872583"/>
            <a:chOff x="0" y="0"/>
            <a:chExt cx="6350025" cy="6350000"/>
          </a:xfrm>
        </p:grpSpPr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69779745-0BF0-CCB5-DA25-DFD8BDCFCC82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6"/>
              <a:stretch>
                <a:fillRect t="-579" b="-579"/>
              </a:stretch>
            </a:blipFill>
          </p:spPr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1AABE40-4A2D-C49E-A9DD-27A3456DE0C7}"/>
              </a:ext>
            </a:extLst>
          </p:cNvPr>
          <p:cNvSpPr txBox="1"/>
          <p:nvPr/>
        </p:nvSpPr>
        <p:spPr>
          <a:xfrm>
            <a:off x="11438229" y="2811895"/>
            <a:ext cx="9144000" cy="127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Asking and </a:t>
            </a:r>
          </a:p>
          <a:p>
            <a:pPr algn="ctr">
              <a:lnSpc>
                <a:spcPts val="4759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answering questions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6FE6B4B7-834D-D81B-7236-CC8791187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10229" y="96393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5962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7715" y="2811895"/>
            <a:ext cx="4307150" cy="4234773"/>
            <a:chOff x="0" y="0"/>
            <a:chExt cx="1217856" cy="11973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7856" cy="1197392"/>
            </a:xfrm>
            <a:custGeom>
              <a:avLst/>
              <a:gdLst/>
              <a:ahLst/>
              <a:cxnLst/>
              <a:rect l="l" t="t" r="r" b="b"/>
              <a:pathLst>
                <a:path w="1217856" h="1197392">
                  <a:moveTo>
                    <a:pt x="0" y="0"/>
                  </a:moveTo>
                  <a:lnTo>
                    <a:pt x="1217856" y="0"/>
                  </a:lnTo>
                  <a:lnTo>
                    <a:pt x="1217856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803971" y="2811895"/>
            <a:ext cx="4275879" cy="4234773"/>
            <a:chOff x="0" y="0"/>
            <a:chExt cx="1209014" cy="11973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300291" y="1866900"/>
            <a:ext cx="4275879" cy="5184001"/>
            <a:chOff x="0" y="0"/>
            <a:chExt cx="1209014" cy="1197392"/>
          </a:xfrm>
          <a:solidFill>
            <a:srgbClr val="89CED3"/>
          </a:solidFill>
        </p:grpSpPr>
        <p:sp>
          <p:nvSpPr>
            <p:cNvPr id="7" name="Freeform 7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grpFill/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5523487" y="4082306"/>
            <a:ext cx="2872595" cy="2872583"/>
            <a:chOff x="0" y="0"/>
            <a:chExt cx="6350025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l="-38809" r="-38809"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874992" y="4109658"/>
            <a:ext cx="2872595" cy="2872583"/>
            <a:chOff x="0" y="0"/>
            <a:chExt cx="6350025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24962" r="-24962"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0024131" y="3965482"/>
            <a:ext cx="2872595" cy="2872583"/>
            <a:chOff x="0" y="0"/>
            <a:chExt cx="6350025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480203" y="430986"/>
            <a:ext cx="3498347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Features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85506" y="3099210"/>
            <a:ext cx="3308236" cy="59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Online Lectures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08946" y="3099210"/>
            <a:ext cx="3308236" cy="59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File Directory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11312" y="2619543"/>
            <a:ext cx="3963871" cy="1199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 dirty="0">
                <a:solidFill>
                  <a:schemeClr val="bg1"/>
                </a:solidFill>
                <a:latin typeface="Arimo"/>
              </a:rPr>
              <a:t>Anonymous counseling </a:t>
            </a:r>
          </a:p>
        </p:txBody>
      </p:sp>
      <p:grpSp>
        <p:nvGrpSpPr>
          <p:cNvPr id="18" name="Group 6">
            <a:extLst>
              <a:ext uri="{FF2B5EF4-FFF2-40B4-BE49-F238E27FC236}">
                <a16:creationId xmlns:a16="http://schemas.microsoft.com/office/drawing/2014/main" id="{096203BE-73EA-D8B2-317B-4B70F01D1B9D}"/>
              </a:ext>
            </a:extLst>
          </p:cNvPr>
          <p:cNvGrpSpPr/>
          <p:nvPr/>
        </p:nvGrpSpPr>
        <p:grpSpPr>
          <a:xfrm>
            <a:off x="13915276" y="2811895"/>
            <a:ext cx="4275879" cy="4234773"/>
            <a:chOff x="0" y="0"/>
            <a:chExt cx="1209014" cy="1197392"/>
          </a:xfrm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7907C2F0-28CE-F1D1-4E9E-360885D1D509}"/>
                </a:ext>
              </a:extLst>
            </p:cNvPr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20" name="Group 16">
            <a:extLst>
              <a:ext uri="{FF2B5EF4-FFF2-40B4-BE49-F238E27FC236}">
                <a16:creationId xmlns:a16="http://schemas.microsoft.com/office/drawing/2014/main" id="{EEE3AC96-57D4-FEB0-B03A-F66E7992CD49}"/>
              </a:ext>
            </a:extLst>
          </p:cNvPr>
          <p:cNvGrpSpPr>
            <a:grpSpLocks noChangeAspect="1"/>
          </p:cNvGrpSpPr>
          <p:nvPr/>
        </p:nvGrpSpPr>
        <p:grpSpPr>
          <a:xfrm>
            <a:off x="14616917" y="4086539"/>
            <a:ext cx="2872595" cy="2872583"/>
            <a:chOff x="0" y="0"/>
            <a:chExt cx="6350025" cy="6350000"/>
          </a:xfrm>
        </p:grpSpPr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69779745-0BF0-CCB5-DA25-DFD8BDCFCC82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6"/>
              <a:stretch>
                <a:fillRect t="-579" b="-579"/>
              </a:stretch>
            </a:blipFill>
          </p:spPr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1AABE40-4A2D-C49E-A9DD-27A3456DE0C7}"/>
              </a:ext>
            </a:extLst>
          </p:cNvPr>
          <p:cNvSpPr txBox="1"/>
          <p:nvPr/>
        </p:nvSpPr>
        <p:spPr>
          <a:xfrm>
            <a:off x="14045125" y="2811895"/>
            <a:ext cx="4275879" cy="127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Asking and </a:t>
            </a:r>
          </a:p>
          <a:p>
            <a:pPr algn="ctr">
              <a:lnSpc>
                <a:spcPts val="4759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answering questions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6FE6B4B7-834D-D81B-7236-CC8791187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10229" y="96393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13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60528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7715" y="2811895"/>
            <a:ext cx="4307150" cy="4234773"/>
            <a:chOff x="0" y="0"/>
            <a:chExt cx="1217856" cy="11973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7856" cy="1197392"/>
            </a:xfrm>
            <a:custGeom>
              <a:avLst/>
              <a:gdLst/>
              <a:ahLst/>
              <a:cxnLst/>
              <a:rect l="l" t="t" r="r" b="b"/>
              <a:pathLst>
                <a:path w="1217856" h="1197392">
                  <a:moveTo>
                    <a:pt x="0" y="0"/>
                  </a:moveTo>
                  <a:lnTo>
                    <a:pt x="1217856" y="0"/>
                  </a:lnTo>
                  <a:lnTo>
                    <a:pt x="1217856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803971" y="2811895"/>
            <a:ext cx="4275879" cy="4234773"/>
            <a:chOff x="0" y="0"/>
            <a:chExt cx="1209014" cy="11973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300291" y="2816128"/>
            <a:ext cx="4275879" cy="4234773"/>
            <a:chOff x="0" y="0"/>
            <a:chExt cx="1209014" cy="11973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5523487" y="4082306"/>
            <a:ext cx="2872595" cy="2872583"/>
            <a:chOff x="0" y="0"/>
            <a:chExt cx="6350025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l="-38809" r="-38809"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874992" y="4109658"/>
            <a:ext cx="2872595" cy="2872583"/>
            <a:chOff x="0" y="0"/>
            <a:chExt cx="6350025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24962" r="-24962"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0001932" y="4109658"/>
            <a:ext cx="2872595" cy="2872583"/>
            <a:chOff x="0" y="0"/>
            <a:chExt cx="6350025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480203" y="430986"/>
            <a:ext cx="3498347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Features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85506" y="3099210"/>
            <a:ext cx="3308236" cy="59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Online Lectures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08946" y="3099210"/>
            <a:ext cx="3308236" cy="59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File Directory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88737" y="2799195"/>
            <a:ext cx="3963871" cy="1199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Anonymous counseling </a:t>
            </a:r>
          </a:p>
        </p:txBody>
      </p:sp>
      <p:grpSp>
        <p:nvGrpSpPr>
          <p:cNvPr id="18" name="Group 6">
            <a:extLst>
              <a:ext uri="{FF2B5EF4-FFF2-40B4-BE49-F238E27FC236}">
                <a16:creationId xmlns:a16="http://schemas.microsoft.com/office/drawing/2014/main" id="{096203BE-73EA-D8B2-317B-4B70F01D1B9D}"/>
              </a:ext>
            </a:extLst>
          </p:cNvPr>
          <p:cNvGrpSpPr/>
          <p:nvPr/>
        </p:nvGrpSpPr>
        <p:grpSpPr>
          <a:xfrm>
            <a:off x="13915276" y="1943101"/>
            <a:ext cx="4275879" cy="5103568"/>
            <a:chOff x="0" y="0"/>
            <a:chExt cx="1209014" cy="1197392"/>
          </a:xfrm>
          <a:solidFill>
            <a:srgbClr val="89CED3"/>
          </a:solidFill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7907C2F0-28CE-F1D1-4E9E-360885D1D509}"/>
                </a:ext>
              </a:extLst>
            </p:cNvPr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grpFill/>
          </p:spPr>
        </p:sp>
      </p:grpSp>
      <p:grpSp>
        <p:nvGrpSpPr>
          <p:cNvPr id="20" name="Group 16">
            <a:extLst>
              <a:ext uri="{FF2B5EF4-FFF2-40B4-BE49-F238E27FC236}">
                <a16:creationId xmlns:a16="http://schemas.microsoft.com/office/drawing/2014/main" id="{EEE3AC96-57D4-FEB0-B03A-F66E7992CD49}"/>
              </a:ext>
            </a:extLst>
          </p:cNvPr>
          <p:cNvGrpSpPr>
            <a:grpSpLocks noChangeAspect="1"/>
          </p:cNvGrpSpPr>
          <p:nvPr/>
        </p:nvGrpSpPr>
        <p:grpSpPr>
          <a:xfrm>
            <a:off x="14616917" y="3929499"/>
            <a:ext cx="2872595" cy="2872583"/>
            <a:chOff x="0" y="0"/>
            <a:chExt cx="6350025" cy="6350000"/>
          </a:xfrm>
        </p:grpSpPr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69779745-0BF0-CCB5-DA25-DFD8BDCFCC82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6"/>
              <a:stretch>
                <a:fillRect t="-579" b="-579"/>
              </a:stretch>
            </a:blipFill>
          </p:spPr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1AABE40-4A2D-C49E-A9DD-27A3456DE0C7}"/>
              </a:ext>
            </a:extLst>
          </p:cNvPr>
          <p:cNvSpPr txBox="1"/>
          <p:nvPr/>
        </p:nvSpPr>
        <p:spPr>
          <a:xfrm>
            <a:off x="12874527" y="2357970"/>
            <a:ext cx="6365330" cy="127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00" b="1" dirty="0">
                <a:solidFill>
                  <a:schemeClr val="bg1"/>
                </a:solidFill>
                <a:latin typeface="Arimo"/>
              </a:rPr>
              <a:t>Asking and </a:t>
            </a:r>
          </a:p>
          <a:p>
            <a:pPr algn="ctr">
              <a:lnSpc>
                <a:spcPts val="4759"/>
              </a:lnSpc>
            </a:pPr>
            <a:r>
              <a:rPr lang="en-US" sz="3300" b="1" dirty="0">
                <a:solidFill>
                  <a:schemeClr val="bg1"/>
                </a:solidFill>
                <a:latin typeface="Arimo"/>
              </a:rPr>
              <a:t>answering questions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6FE6B4B7-834D-D81B-7236-CC8791187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10229" y="96393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14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10049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79773" y="0"/>
            <a:ext cx="7008227" cy="10284228"/>
            <a:chOff x="0" y="0"/>
            <a:chExt cx="2556620" cy="37517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56620" cy="3751714"/>
            </a:xfrm>
            <a:custGeom>
              <a:avLst/>
              <a:gdLst/>
              <a:ahLst/>
              <a:cxnLst/>
              <a:rect l="l" t="t" r="r" b="b"/>
              <a:pathLst>
                <a:path w="2556620" h="3995602">
                  <a:moveTo>
                    <a:pt x="0" y="0"/>
                  </a:moveTo>
                  <a:lnTo>
                    <a:pt x="2556620" y="0"/>
                  </a:lnTo>
                  <a:lnTo>
                    <a:pt x="2556620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4718181" y="3536003"/>
            <a:ext cx="2541119" cy="2541109"/>
            <a:chOff x="0" y="0"/>
            <a:chExt cx="6350025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12015292" y="3536003"/>
            <a:ext cx="2541119" cy="2541109"/>
            <a:chOff x="0" y="0"/>
            <a:chExt cx="2255950" cy="225594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55950" cy="2255941"/>
            </a:xfrm>
            <a:custGeom>
              <a:avLst/>
              <a:gdLst/>
              <a:ahLst/>
              <a:cxnLst/>
              <a:rect l="l" t="t" r="r" b="b"/>
              <a:pathLst>
                <a:path w="2255950" h="2255941">
                  <a:moveTo>
                    <a:pt x="0" y="0"/>
                  </a:moveTo>
                  <a:lnTo>
                    <a:pt x="2255950" y="0"/>
                  </a:lnTo>
                  <a:lnTo>
                    <a:pt x="2255950" y="2255941"/>
                  </a:lnTo>
                  <a:lnTo>
                    <a:pt x="0" y="2255941"/>
                  </a:lnTo>
                  <a:close/>
                </a:path>
              </a:pathLst>
            </a:custGeom>
            <a:solidFill>
              <a:srgbClr val="48B4BB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744732" y="901577"/>
            <a:ext cx="2541119" cy="2541109"/>
            <a:chOff x="0" y="0"/>
            <a:chExt cx="6350025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8139" r="-8139"/>
              </a:stretch>
            </a:blip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0744732" y="6170429"/>
            <a:ext cx="2541119" cy="2541109"/>
            <a:chOff x="0" y="0"/>
            <a:chExt cx="6350025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5"/>
              <a:stretch>
                <a:fillRect l="-27760" r="-27760"/>
              </a:stretch>
            </a:blipFill>
          </p:spPr>
        </p:sp>
      </p:grpSp>
      <p:grpSp>
        <p:nvGrpSpPr>
          <p:cNvPr id="12" name="Group 12"/>
          <p:cNvGrpSpPr/>
          <p:nvPr/>
        </p:nvGrpSpPr>
        <p:grpSpPr>
          <a:xfrm>
            <a:off x="13513327" y="6170429"/>
            <a:ext cx="2541119" cy="2541109"/>
            <a:chOff x="0" y="0"/>
            <a:chExt cx="2255950" cy="225594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55950" cy="2255941"/>
            </a:xfrm>
            <a:custGeom>
              <a:avLst/>
              <a:gdLst/>
              <a:ahLst/>
              <a:cxnLst/>
              <a:rect l="l" t="t" r="r" b="b"/>
              <a:pathLst>
                <a:path w="2255950" h="2255941">
                  <a:moveTo>
                    <a:pt x="0" y="0"/>
                  </a:moveTo>
                  <a:lnTo>
                    <a:pt x="2255950" y="0"/>
                  </a:lnTo>
                  <a:lnTo>
                    <a:pt x="2255950" y="2255941"/>
                  </a:lnTo>
                  <a:lnTo>
                    <a:pt x="0" y="2255941"/>
                  </a:lnTo>
                  <a:close/>
                </a:path>
              </a:pathLst>
            </a:custGeom>
            <a:solidFill>
              <a:srgbClr val="48B4BB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0" y="1849607"/>
            <a:ext cx="10461551" cy="5515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61" lvl="1" indent="-474980">
              <a:lnSpc>
                <a:spcPts val="616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mo"/>
              </a:rPr>
              <a:t>A system where individual gain economic goods and political power based on their talent, effort, and achievements.</a:t>
            </a:r>
          </a:p>
          <a:p>
            <a:pPr marL="474981" lvl="1">
              <a:lnSpc>
                <a:spcPts val="6160"/>
              </a:lnSpc>
            </a:pPr>
            <a:endParaRPr lang="en-US" sz="4400" dirty="0">
              <a:solidFill>
                <a:srgbClr val="000000"/>
              </a:solidFill>
              <a:latin typeface="Arimo"/>
            </a:endParaRPr>
          </a:p>
          <a:p>
            <a:pPr marL="949961" lvl="1" indent="-474980">
              <a:lnSpc>
                <a:spcPts val="6160"/>
              </a:lnSpc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  <a:latin typeface="Arimo"/>
              </a:rPr>
              <a:t> The only feasible approach to ensure quality of the community generated content.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230146" y="6853357"/>
            <a:ext cx="3107481" cy="1490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Arimo Bold"/>
              </a:rPr>
              <a:t>Equal </a:t>
            </a:r>
          </a:p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Arimo Bold"/>
              </a:rPr>
              <a:t>Opportunity</a:t>
            </a:r>
          </a:p>
          <a:p>
            <a:pPr algn="ctr">
              <a:lnSpc>
                <a:spcPts val="3919"/>
              </a:lnSpc>
            </a:pPr>
            <a:endParaRPr lang="en-US" sz="2799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534544" y="525463"/>
            <a:ext cx="5125277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Meritocracy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732110" y="4514067"/>
            <a:ext cx="3107481" cy="9505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700">
                <a:solidFill>
                  <a:srgbClr val="000000"/>
                </a:solidFill>
                <a:latin typeface="Arimo Bold"/>
              </a:rPr>
              <a:t>Results-Based</a:t>
            </a:r>
          </a:p>
          <a:p>
            <a:pPr algn="ctr">
              <a:lnSpc>
                <a:spcPts val="3779"/>
              </a:lnSpc>
            </a:pPr>
            <a:endParaRPr lang="en-US" sz="2700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6A608CD3-7414-6CFA-5D0A-2CFF814F3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88740" y="965768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15</a:t>
            </a:fld>
            <a:endParaRPr lang="en-US" sz="2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6424004"/>
            <a:chOff x="0" y="0"/>
            <a:chExt cx="26112013" cy="856533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2935" b="12935"/>
            <a:stretch>
              <a:fillRect/>
            </a:stretch>
          </p:blipFill>
          <p:spPr>
            <a:xfrm>
              <a:off x="0" y="0"/>
              <a:ext cx="17323342" cy="8565338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t="556" b="556"/>
            <a:stretch>
              <a:fillRect/>
            </a:stretch>
          </p:blipFill>
          <p:spPr>
            <a:xfrm>
              <a:off x="17450342" y="0"/>
              <a:ext cx="8661671" cy="8565338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2067608" y="4360574"/>
            <a:ext cx="6526377" cy="4897726"/>
            <a:chOff x="0" y="0"/>
            <a:chExt cx="2380840" cy="178670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80840" cy="1786704"/>
            </a:xfrm>
            <a:custGeom>
              <a:avLst/>
              <a:gdLst/>
              <a:ahLst/>
              <a:cxnLst/>
              <a:rect l="l" t="t" r="r" b="b"/>
              <a:pathLst>
                <a:path w="2380840" h="1786704">
                  <a:moveTo>
                    <a:pt x="0" y="0"/>
                  </a:moveTo>
                  <a:lnTo>
                    <a:pt x="2380840" y="0"/>
                  </a:lnTo>
                  <a:lnTo>
                    <a:pt x="2380840" y="1786704"/>
                  </a:lnTo>
                  <a:lnTo>
                    <a:pt x="0" y="1786704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3276864" y="5711522"/>
            <a:ext cx="5487524" cy="2052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19"/>
              </a:lnSpc>
            </a:pPr>
            <a:r>
              <a:rPr lang="en-US" sz="5799" b="1" dirty="0">
                <a:solidFill>
                  <a:srgbClr val="000000"/>
                </a:solidFill>
                <a:latin typeface="Arimo"/>
              </a:rPr>
              <a:t>ALGORITHMIC CHALLENGES</a:t>
            </a:r>
          </a:p>
        </p:txBody>
      </p:sp>
      <p:sp>
        <p:nvSpPr>
          <p:cNvPr id="8" name="Freeform 8"/>
          <p:cNvSpPr/>
          <p:nvPr/>
        </p:nvSpPr>
        <p:spPr>
          <a:xfrm>
            <a:off x="2067608" y="4516817"/>
            <a:ext cx="1421752" cy="1680849"/>
          </a:xfrm>
          <a:custGeom>
            <a:avLst/>
            <a:gdLst/>
            <a:ahLst/>
            <a:cxnLst/>
            <a:rect l="l" t="t" r="r" b="b"/>
            <a:pathLst>
              <a:path w="1421752" h="1680849">
                <a:moveTo>
                  <a:pt x="0" y="0"/>
                </a:moveTo>
                <a:lnTo>
                  <a:pt x="1421753" y="0"/>
                </a:lnTo>
                <a:lnTo>
                  <a:pt x="1421753" y="1680849"/>
                </a:lnTo>
                <a:lnTo>
                  <a:pt x="0" y="16808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024F2D-77C7-8416-34EA-F5F1FA8E3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54855" y="9588281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16</a:t>
            </a:fld>
            <a:endParaRPr lang="en-US" sz="2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724812" y="0"/>
            <a:ext cx="3563188" cy="10287000"/>
            <a:chOff x="0" y="0"/>
            <a:chExt cx="1383988" cy="39956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83988" cy="3995602"/>
            </a:xfrm>
            <a:custGeom>
              <a:avLst/>
              <a:gdLst/>
              <a:ahLst/>
              <a:cxnLst/>
              <a:rect l="l" t="t" r="r" b="b"/>
              <a:pathLst>
                <a:path w="1383988" h="3995602">
                  <a:moveTo>
                    <a:pt x="0" y="0"/>
                  </a:moveTo>
                  <a:lnTo>
                    <a:pt x="1383988" y="0"/>
                  </a:lnTo>
                  <a:lnTo>
                    <a:pt x="1383988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4201142" y="3361913"/>
            <a:ext cx="3563188" cy="3563174"/>
            <a:chOff x="0" y="0"/>
            <a:chExt cx="6350025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l="-24962" r="-24962"/>
              </a:stretch>
            </a:blipFill>
          </p:spPr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6"/>
              <p:cNvSpPr txBox="1"/>
              <p:nvPr/>
            </p:nvSpPr>
            <p:spPr>
              <a:xfrm>
                <a:off x="270642" y="2055544"/>
                <a:ext cx="14048742" cy="6068328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647700" lvl="1" indent="-323850">
                  <a:lnSpc>
                    <a:spcPts val="4200"/>
                  </a:lnSpc>
                  <a:buFont typeface="Arial"/>
                  <a:buChar char="•"/>
                </a:pPr>
                <a:r>
                  <a:rPr lang="en-US" sz="3600" u="sng" dirty="0">
                    <a:solidFill>
                      <a:srgbClr val="000000"/>
                    </a:solidFill>
                    <a:latin typeface="Arimo"/>
                  </a:rPr>
                  <a:t>Task:</a:t>
                </a:r>
                <a:r>
                  <a:rPr lang="en-US" sz="3600" dirty="0">
                    <a:solidFill>
                      <a:srgbClr val="000000"/>
                    </a:solidFill>
                    <a:latin typeface="Arimo"/>
                  </a:rPr>
                  <a:t> </a:t>
                </a:r>
                <a:r>
                  <a:rPr lang="en-US" sz="3600" b="0" i="0" u="none" strike="noStrike" dirty="0">
                    <a:solidFill>
                      <a:srgbClr val="000000"/>
                    </a:solidFill>
                    <a:effectLst/>
                    <a:latin typeface="Arimo" panose="020B0604020202020204"/>
                  </a:rPr>
                  <a:t>the system should encourage the users’ activities to motivate them to stay active on the social network.</a:t>
                </a:r>
                <a:endParaRPr lang="en-US" sz="3600" dirty="0">
                  <a:solidFill>
                    <a:srgbClr val="000000"/>
                  </a:solidFill>
                  <a:latin typeface="Arimo"/>
                </a:endParaRPr>
              </a:p>
              <a:p>
                <a:pPr>
                  <a:lnSpc>
                    <a:spcPts val="4200"/>
                  </a:lnSpc>
                </a:pPr>
                <a:endParaRPr lang="en-US" sz="3600" dirty="0">
                  <a:solidFill>
                    <a:srgbClr val="000000"/>
                  </a:solidFill>
                  <a:latin typeface="Arimo"/>
                </a:endParaRPr>
              </a:p>
              <a:p>
                <a:pPr marL="647700" lvl="1" indent="-323850">
                  <a:lnSpc>
                    <a:spcPts val="4200"/>
                  </a:lnSpc>
                  <a:buFont typeface="Arial"/>
                  <a:buChar char="•"/>
                </a:pPr>
                <a:r>
                  <a:rPr lang="en-US" sz="3600" u="sng" dirty="0">
                    <a:solidFill>
                      <a:srgbClr val="000000"/>
                    </a:solidFill>
                    <a:latin typeface="Arimo"/>
                  </a:rPr>
                  <a:t>Our solution:</a:t>
                </a:r>
                <a:r>
                  <a:rPr lang="en-US" sz="3600" dirty="0">
                    <a:solidFill>
                      <a:srgbClr val="000000"/>
                    </a:solidFill>
                    <a:latin typeface="Arimo"/>
                  </a:rPr>
                  <a:t> </a:t>
                </a:r>
              </a:p>
              <a:p>
                <a:pPr marL="1238250" lvl="2" indent="-457200">
                  <a:lnSpc>
                    <a:spcPts val="4200"/>
                  </a:lnSpc>
                  <a:buFont typeface="Courier New" panose="02070309020205020404" pitchFamily="49" charset="0"/>
                  <a:buChar char="o"/>
                </a:pPr>
                <a:r>
                  <a:rPr lang="en-US" sz="3600" dirty="0">
                    <a:solidFill>
                      <a:srgbClr val="000000"/>
                    </a:solidFill>
                    <a:latin typeface="Arimo"/>
                  </a:rPr>
                  <a:t>Each user will receive a bonus based on their actions.</a:t>
                </a:r>
              </a:p>
              <a:p>
                <a:pPr marL="1238250" lvl="2" indent="-457200">
                  <a:lnSpc>
                    <a:spcPts val="4200"/>
                  </a:lnSpc>
                  <a:buFont typeface="Courier New" panose="02070309020205020404" pitchFamily="49" charset="0"/>
                  <a:buChar char="o"/>
                </a:pPr>
                <a:r>
                  <a:rPr lang="en-US" sz="3600" dirty="0">
                    <a:solidFill>
                      <a:srgbClr val="000000"/>
                    </a:solidFill>
                    <a:latin typeface="Arimo"/>
                  </a:rPr>
                  <a:t>T</a:t>
                </a:r>
                <a:r>
                  <a:rPr lang="en-US" sz="3600" b="0" i="0" u="none" strike="noStrike" dirty="0">
                    <a:solidFill>
                      <a:srgbClr val="000000"/>
                    </a:solidFill>
                    <a:effectLst/>
                    <a:latin typeface="Arimo" panose="020B0604020202020204"/>
                  </a:rPr>
                  <a:t>he users can add posts that are only visible to their friends. Also, </a:t>
                </a:r>
                <a:r>
                  <a:rPr lang="en-US" sz="3600" b="0" i="0" u="none" strike="noStrike">
                    <a:solidFill>
                      <a:srgbClr val="000000"/>
                    </a:solidFill>
                    <a:effectLst/>
                    <a:latin typeface="Arimo" panose="020B0604020202020204"/>
                  </a:rPr>
                  <a:t>they can consult </a:t>
                </a:r>
                <a:r>
                  <a:rPr lang="en-US" sz="3600" b="0" i="0" u="none" strike="noStrike" dirty="0">
                    <a:solidFill>
                      <a:srgbClr val="000000"/>
                    </a:solidFill>
                    <a:effectLst/>
                    <a:latin typeface="Arimo" panose="020B0604020202020204"/>
                  </a:rPr>
                  <a:t>anonymously.</a:t>
                </a:r>
                <a:endParaRPr lang="en-US" sz="3600" dirty="0">
                  <a:solidFill>
                    <a:srgbClr val="000000"/>
                  </a:solidFill>
                  <a:latin typeface="Arimo"/>
                </a:endParaRPr>
              </a:p>
              <a:p>
                <a:pPr marL="1238250" lvl="2" indent="-457200">
                  <a:lnSpc>
                    <a:spcPts val="4200"/>
                  </a:lnSpc>
                  <a:buFont typeface="Courier New" panose="02070309020205020404" pitchFamily="49" charset="0"/>
                  <a:buChar char="o"/>
                </a:pPr>
                <a:r>
                  <a:rPr lang="en-US" sz="3600" dirty="0">
                    <a:solidFill>
                      <a:srgbClr val="000000"/>
                    </a:solidFill>
                    <a:latin typeface="Arimo"/>
                  </a:rPr>
                  <a:t>T</a:t>
                </a:r>
                <a:r>
                  <a:rPr lang="en-US" sz="3600" b="0" i="0" u="none" strike="noStrike" dirty="0">
                    <a:solidFill>
                      <a:srgbClr val="000000"/>
                    </a:solidFill>
                    <a:effectLst/>
                    <a:latin typeface="Arimo" panose="020B0604020202020204"/>
                  </a:rPr>
                  <a:t>he articles’ popularity will be calculated according </a:t>
                </a:r>
                <a:r>
                  <a:rPr lang="en-US" sz="3600" dirty="0">
                    <a:solidFill>
                      <a:srgbClr val="000000"/>
                    </a:solidFill>
                    <a:latin typeface="Arimo" panose="020B0604020202020204"/>
                  </a:rPr>
                  <a:t>to</a:t>
                </a:r>
                <a:r>
                  <a:rPr lang="en-US" sz="3600" b="0" i="0" u="none" strike="noStrike" dirty="0">
                    <a:solidFill>
                      <a:srgbClr val="000000"/>
                    </a:solidFill>
                    <a:effectLst/>
                    <a:latin typeface="Arimo" panose="020B0604020202020204"/>
                  </a:rPr>
                  <a:t> a formula.</a:t>
                </a:r>
                <a:endParaRPr lang="en-US" sz="3600" dirty="0">
                  <a:solidFill>
                    <a:srgbClr val="000000"/>
                  </a:solidFill>
                  <a:latin typeface="Arimo"/>
                </a:endParaRPr>
              </a:p>
              <a:p>
                <a:pPr marL="457200" indent="-457200">
                  <a:lnSpc>
                    <a:spcPts val="4200"/>
                  </a:lnSpc>
                  <a:buFont typeface="Courier New" panose="02070309020205020404" pitchFamily="49" charset="0"/>
                  <a:buChar char="o"/>
                </a:pPr>
                <a:endParaRPr lang="en-US" sz="3600" dirty="0">
                  <a:solidFill>
                    <a:srgbClr val="000000"/>
                  </a:solidFill>
                  <a:latin typeface="Arimo"/>
                </a:endParaRPr>
              </a:p>
              <a:p>
                <a:pPr marL="647700" lvl="1" indent="-323850">
                  <a:lnSpc>
                    <a:spcPts val="4200"/>
                  </a:lnSpc>
                  <a:buFont typeface="Arial"/>
                  <a:buChar char="•"/>
                </a:pPr>
                <a:r>
                  <a:rPr lang="en-US" sz="3600" u="sng" dirty="0">
                    <a:solidFill>
                      <a:srgbClr val="000000"/>
                    </a:solidFill>
                    <a:latin typeface="Arimo"/>
                  </a:rPr>
                  <a:t>The formula</a:t>
                </a:r>
                <a:r>
                  <a:rPr lang="en-US" sz="3600" dirty="0">
                    <a:solidFill>
                      <a:srgbClr val="000000"/>
                    </a:solidFill>
                    <a:latin typeface="Arimo"/>
                  </a:rPr>
                  <a:t>: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200" b="1">
                        <a:latin typeface="Cambaria math"/>
                      </a:rPr>
                      <m:t>Articles</m:t>
                    </m:r>
                    <m:r>
                      <m:rPr>
                        <m:nor/>
                      </m:rPr>
                      <a:rPr lang="en-US" sz="3200" b="1">
                        <a:latin typeface="Cambaria math"/>
                      </a:rPr>
                      <m:t>′ </m:t>
                    </m:r>
                    <m:r>
                      <m:rPr>
                        <m:nor/>
                      </m:rPr>
                      <a:rPr lang="en-US" sz="3200" b="1">
                        <a:latin typeface="Cambaria math"/>
                      </a:rPr>
                      <m:t>popularity</m:t>
                    </m:r>
                    <m:r>
                      <m:rPr>
                        <m:nor/>
                      </m:rPr>
                      <a:rPr lang="en-US" sz="3200" b="1" i="0" smtClean="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=</m:t>
                    </m:r>
                    <m:r>
                      <m:rPr>
                        <m:nor/>
                      </m:rPr>
                      <a:rPr lang="en-US" sz="3200" b="0" i="0" smtClean="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sum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of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reads</m:t>
                    </m:r>
                    <m:r>
                      <m:rPr>
                        <m:nor/>
                      </m:rPr>
                      <a:rPr lang="en-US" sz="3200" b="0" i="0" smtClean="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+</m:t>
                    </m:r>
                    <m:r>
                      <m:rPr>
                        <m:nor/>
                      </m:rPr>
                      <a:rPr lang="en-US" sz="3200" b="0" i="0" smtClean="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likes</m:t>
                    </m:r>
                    <m:r>
                      <m:rPr>
                        <m:nor/>
                      </m:rPr>
                      <a:rPr lang="en-US" sz="3200" b="0" i="0" smtClean="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∗</m:t>
                    </m:r>
                    <m:r>
                      <m:rPr>
                        <m:nor/>
                      </m:rPr>
                      <a:rPr lang="en-US" sz="3200" b="0" i="0" smtClean="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10</m:t>
                    </m:r>
                    <m:r>
                      <m:rPr>
                        <m:nor/>
                      </m:rPr>
                      <a:rPr lang="en-US" sz="3200" b="0" i="0" smtClean="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−</m:t>
                    </m:r>
                    <m:r>
                      <m:rPr>
                        <m:nor/>
                      </m:rPr>
                      <a:rPr lang="en-US" sz="3200" b="0" i="0" smtClean="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dislikes</m:t>
                    </m:r>
                    <m:r>
                      <m:rPr>
                        <m:nor/>
                      </m:rPr>
                      <a:rPr lang="en-US" sz="3200" b="0" i="0" smtClean="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∗</m:t>
                    </m:r>
                    <m:r>
                      <m:rPr>
                        <m:nor/>
                      </m:rPr>
                      <a:rPr lang="en-US" sz="3200" b="0" i="0" smtClean="0">
                        <a:latin typeface="Cambaria math"/>
                      </a:rPr>
                      <m:t> </m:t>
                    </m:r>
                    <m:r>
                      <m:rPr>
                        <m:nor/>
                      </m:rPr>
                      <a:rPr lang="en-US" sz="3200">
                        <a:latin typeface="Cambaria math"/>
                      </a:rPr>
                      <m:t>5</m:t>
                    </m:r>
                  </m:oMath>
                </a14:m>
                <a:endParaRPr lang="en-US" sz="3600" dirty="0">
                  <a:solidFill>
                    <a:srgbClr val="000000"/>
                  </a:solidFill>
                  <a:latin typeface="Cambaria math"/>
                  <a:ea typeface="Arimo" panose="020B0604020202020204" charset="0"/>
                  <a:cs typeface="Arimo" panose="020B0604020202020204" charset="0"/>
                </a:endParaRPr>
              </a:p>
              <a:p>
                <a:pPr rtl="0">
                  <a:spcBef>
                    <a:spcPts val="1000"/>
                  </a:spcBef>
                  <a:spcAft>
                    <a:spcPts val="0"/>
                  </a:spcAft>
                </a:pPr>
                <a:r>
                  <a:rPr lang="en-US" sz="3600" b="0" u="none" strike="noStrike" dirty="0">
                    <a:solidFill>
                      <a:srgbClr val="000000"/>
                    </a:solidFill>
                    <a:effectLst/>
                    <a:latin typeface="Arimo" panose="020B0604020202020204" charset="0"/>
                    <a:ea typeface="Arimo" panose="020B0604020202020204" charset="0"/>
                    <a:cs typeface="Arimo" panose="020B0604020202020204" charset="0"/>
                  </a:rPr>
                  <a:t> </a:t>
                </a:r>
                <a:endParaRPr lang="en-US" sz="3600" dirty="0">
                  <a:solidFill>
                    <a:srgbClr val="000000"/>
                  </a:solidFill>
                  <a:latin typeface="Arimo" panose="020B0604020202020204" charset="0"/>
                  <a:ea typeface="Arimo" panose="020B0604020202020204" charset="0"/>
                  <a:cs typeface="Arimo" panose="020B0604020202020204" charset="0"/>
                </a:endParaRPr>
              </a:p>
            </p:txBody>
          </p:sp>
        </mc:Choice>
        <mc:Fallback xmlns="">
          <p:sp>
            <p:nvSpPr>
              <p:cNvPr id="6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642" y="2055544"/>
                <a:ext cx="14048742" cy="6068328"/>
              </a:xfrm>
              <a:prstGeom prst="rect">
                <a:avLst/>
              </a:prstGeom>
              <a:blipFill>
                <a:blip r:embed="rId4"/>
                <a:stretch>
                  <a:fillRect t="-25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7"/>
          <p:cNvSpPr txBox="1"/>
          <p:nvPr/>
        </p:nvSpPr>
        <p:spPr>
          <a:xfrm>
            <a:off x="534544" y="525463"/>
            <a:ext cx="7588719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Awarding system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A3BCD37-D77D-5B96-CDFE-2E55BB047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716907" y="95685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17</a:t>
            </a:fld>
            <a:endParaRPr lang="en-US" sz="2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80617" y="0"/>
            <a:ext cx="3607383" cy="10287000"/>
            <a:chOff x="0" y="0"/>
            <a:chExt cx="1315983" cy="3752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15983" cy="3752726"/>
            </a:xfrm>
            <a:custGeom>
              <a:avLst/>
              <a:gdLst/>
              <a:ahLst/>
              <a:cxnLst/>
              <a:rect l="l" t="t" r="r" b="b"/>
              <a:pathLst>
                <a:path w="1315983" h="3752726">
                  <a:moveTo>
                    <a:pt x="0" y="0"/>
                  </a:moveTo>
                  <a:lnTo>
                    <a:pt x="1315983" y="0"/>
                  </a:lnTo>
                  <a:lnTo>
                    <a:pt x="1315983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4108643" y="2990500"/>
            <a:ext cx="3607383" cy="3607368"/>
            <a:chOff x="0" y="0"/>
            <a:chExt cx="6350025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l="-24962" r="-24962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0" y="2355982"/>
            <a:ext cx="14108643" cy="3770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600" u="sng" dirty="0">
                <a:solidFill>
                  <a:srgbClr val="000000"/>
                </a:solidFill>
                <a:latin typeface="Arimo"/>
              </a:rPr>
              <a:t>Task:</a:t>
            </a:r>
            <a:r>
              <a:rPr lang="en-US" sz="3600" dirty="0">
                <a:solidFill>
                  <a:srgbClr val="000000"/>
                </a:solidFill>
                <a:latin typeface="Arimo" panose="020B0604020202020204"/>
              </a:rPr>
              <a:t> 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Arimo" panose="020B0604020202020204"/>
              </a:rPr>
              <a:t>readers should have the option to filter content based on its reliability.</a:t>
            </a:r>
          </a:p>
          <a:p>
            <a:pPr marL="323850" lvl="1" algn="l">
              <a:lnSpc>
                <a:spcPts val="4200"/>
              </a:lnSpc>
              <a:spcBef>
                <a:spcPct val="0"/>
              </a:spcBef>
            </a:pPr>
            <a:endParaRPr lang="en-US" sz="3600" b="0" i="0" u="none" strike="noStrike" dirty="0">
              <a:solidFill>
                <a:srgbClr val="000000"/>
              </a:solidFill>
              <a:effectLst/>
              <a:latin typeface="Arimo" panose="020B0604020202020204"/>
            </a:endParaRPr>
          </a:p>
          <a:p>
            <a:pPr marL="647700" lvl="1" indent="-323850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600" u="sng" dirty="0">
                <a:solidFill>
                  <a:srgbClr val="000000"/>
                </a:solidFill>
                <a:latin typeface="Arimo"/>
              </a:rPr>
              <a:t>Our solution:</a:t>
            </a:r>
            <a:r>
              <a:rPr lang="en-US" sz="3600" dirty="0">
                <a:solidFill>
                  <a:srgbClr val="000000"/>
                </a:solidFill>
                <a:latin typeface="Arimo"/>
              </a:rPr>
              <a:t> in our system, each community has an expert that is picked based on his talent and he will </a:t>
            </a:r>
            <a:r>
              <a:rPr lang="en-US" sz="3600" dirty="0">
                <a:latin typeface="Arimo"/>
              </a:rPr>
              <a:t>provide the reliability of content, while the moderator removes the irrelevant content.</a:t>
            </a:r>
          </a:p>
          <a:p>
            <a:pPr algn="l">
              <a:lnSpc>
                <a:spcPts val="4200"/>
              </a:lnSpc>
            </a:pPr>
            <a:endParaRPr lang="en-US" sz="3600" dirty="0">
              <a:solidFill>
                <a:srgbClr val="000000"/>
              </a:solidFill>
              <a:latin typeface="Arim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04800" y="723900"/>
            <a:ext cx="9981588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dirty="0">
                <a:solidFill>
                  <a:srgbClr val="000000"/>
                </a:solidFill>
                <a:latin typeface="Arimo Bold"/>
              </a:rPr>
              <a:t> </a:t>
            </a:r>
            <a:r>
              <a:rPr lang="en-US" sz="5000" b="1" dirty="0">
                <a:solidFill>
                  <a:srgbClr val="000000"/>
                </a:solidFill>
                <a:latin typeface="Arimo Bold"/>
              </a:rPr>
              <a:t>Providing the meritocracy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19AE79A-895B-09CA-DFC1-9ADE7B851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795734" y="947004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18</a:t>
            </a:fld>
            <a:endParaRPr lang="en-US" sz="2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54610" y="0"/>
            <a:ext cx="4233390" cy="10287000"/>
            <a:chOff x="0" y="0"/>
            <a:chExt cx="1601714" cy="38921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01714" cy="3892113"/>
            </a:xfrm>
            <a:custGeom>
              <a:avLst/>
              <a:gdLst/>
              <a:ahLst/>
              <a:cxnLst/>
              <a:rect l="l" t="t" r="r" b="b"/>
              <a:pathLst>
                <a:path w="1601714" h="3892113">
                  <a:moveTo>
                    <a:pt x="0" y="0"/>
                  </a:moveTo>
                  <a:lnTo>
                    <a:pt x="1601714" y="0"/>
                  </a:lnTo>
                  <a:lnTo>
                    <a:pt x="1601714" y="3892113"/>
                  </a:lnTo>
                  <a:lnTo>
                    <a:pt x="0" y="3892113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0" y="1878182"/>
            <a:ext cx="13399441" cy="59554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600" u="sng" dirty="0">
                <a:solidFill>
                  <a:srgbClr val="000000"/>
                </a:solidFill>
                <a:latin typeface="Arimo"/>
              </a:rPr>
              <a:t>Task:</a:t>
            </a:r>
            <a:r>
              <a:rPr lang="en-US" sz="3600" dirty="0">
                <a:solidFill>
                  <a:srgbClr val="000000"/>
                </a:solidFill>
                <a:latin typeface="Arimo"/>
              </a:rPr>
              <a:t> answer optimal answers for a wide range of questions.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endParaRPr lang="en-US" sz="3600" dirty="0">
              <a:solidFill>
                <a:srgbClr val="000000"/>
              </a:solidFill>
              <a:latin typeface="Arimo"/>
            </a:endParaRPr>
          </a:p>
          <a:p>
            <a:pPr marL="647700" lvl="1" indent="-323850" algn="l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600" u="sng" dirty="0">
                <a:solidFill>
                  <a:srgbClr val="000000"/>
                </a:solidFill>
                <a:latin typeface="Arimo"/>
              </a:rPr>
              <a:t>Our solution:</a:t>
            </a:r>
          </a:p>
          <a:p>
            <a:pPr marL="1238250" lvl="2" indent="-457200">
              <a:lnSpc>
                <a:spcPts val="4200"/>
              </a:lnSpc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rgbClr val="000000"/>
                </a:solidFill>
                <a:latin typeface="Arimo"/>
              </a:rPr>
              <a:t>The user can estimate the answer he received based on its relevance.</a:t>
            </a:r>
          </a:p>
          <a:p>
            <a:pPr marL="1238250" lvl="2" indent="-457200">
              <a:lnSpc>
                <a:spcPts val="4200"/>
              </a:lnSpc>
              <a:spcBef>
                <a:spcPct val="0"/>
              </a:spcBef>
              <a:buFont typeface="Courier New" panose="02070309020205020404" pitchFamily="49" charset="0"/>
              <a:buChar char="o"/>
            </a:pPr>
            <a:r>
              <a:rPr lang="en-US" sz="3600" dirty="0">
                <a:solidFill>
                  <a:srgbClr val="000000"/>
                </a:solidFill>
                <a:latin typeface="Arimo"/>
              </a:rPr>
              <a:t>Bonus for answering: to encourage the user to answer more questions he will gain a 30 points bonus for each answer. Furthermore, for a helpful answer, he will get 60 points extra.</a:t>
            </a:r>
          </a:p>
          <a:p>
            <a:pPr marL="781050" lvl="2">
              <a:lnSpc>
                <a:spcPts val="4200"/>
              </a:lnSpc>
              <a:spcBef>
                <a:spcPct val="0"/>
              </a:spcBef>
            </a:pPr>
            <a:endParaRPr lang="en-US" sz="3600" dirty="0">
              <a:solidFill>
                <a:srgbClr val="000000"/>
              </a:solidFill>
              <a:latin typeface="Arimo"/>
            </a:endParaRPr>
          </a:p>
          <a:p>
            <a:br>
              <a:rPr lang="en-US" sz="3600" dirty="0">
                <a:solidFill>
                  <a:srgbClr val="000000"/>
                </a:solidFill>
                <a:latin typeface="Arimo"/>
              </a:rPr>
            </a:br>
            <a:endParaRPr lang="en-US" sz="3600" dirty="0">
              <a:solidFill>
                <a:srgbClr val="000000"/>
              </a:solidFill>
              <a:latin typeface="Arim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57200" y="571500"/>
            <a:ext cx="9981588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Asking and answering questions</a:t>
            </a:r>
          </a:p>
        </p:txBody>
      </p:sp>
      <p:grpSp>
        <p:nvGrpSpPr>
          <p:cNvPr id="10" name="Group 4">
            <a:extLst>
              <a:ext uri="{FF2B5EF4-FFF2-40B4-BE49-F238E27FC236}">
                <a16:creationId xmlns:a16="http://schemas.microsoft.com/office/drawing/2014/main" id="{9FC57772-5A93-61C2-3397-71C4D7BD7F1E}"/>
              </a:ext>
            </a:extLst>
          </p:cNvPr>
          <p:cNvGrpSpPr>
            <a:grpSpLocks noChangeAspect="1"/>
          </p:cNvGrpSpPr>
          <p:nvPr/>
        </p:nvGrpSpPr>
        <p:grpSpPr>
          <a:xfrm>
            <a:off x="13399441" y="3026813"/>
            <a:ext cx="4233390" cy="4233373"/>
            <a:chOff x="0" y="0"/>
            <a:chExt cx="6350025" cy="6350000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9567C9A1-778E-A118-0F80-905BB940DAD2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l="-33450" r="-33450"/>
              </a:stretch>
            </a:blipFill>
            <a:ln w="38100">
              <a:solidFill>
                <a:srgbClr val="000000"/>
              </a:solidFill>
            </a:ln>
          </p:spPr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BC6E1-46E6-B656-79F1-94FE1DAA5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13976" y="9509453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19</a:t>
            </a:fld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377678" cy="10287000"/>
            <a:chOff x="0" y="0"/>
            <a:chExt cx="2691397" cy="3752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91397" cy="3752726"/>
            </a:xfrm>
            <a:custGeom>
              <a:avLst/>
              <a:gdLst/>
              <a:ahLst/>
              <a:cxnLst/>
              <a:rect l="l" t="t" r="r" b="b"/>
              <a:pathLst>
                <a:path w="2691397" h="3752726">
                  <a:moveTo>
                    <a:pt x="0" y="0"/>
                  </a:moveTo>
                  <a:lnTo>
                    <a:pt x="2691397" y="0"/>
                  </a:lnTo>
                  <a:lnTo>
                    <a:pt x="2691397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8351288" y="1805694"/>
            <a:ext cx="9472565" cy="5992933"/>
            <a:chOff x="0" y="0"/>
            <a:chExt cx="12630087" cy="7990578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t="1200" b="1200"/>
            <a:stretch>
              <a:fillRect/>
            </a:stretch>
          </p:blipFill>
          <p:spPr>
            <a:xfrm>
              <a:off x="0" y="0"/>
              <a:ext cx="12630087" cy="7990578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221228" y="443637"/>
            <a:ext cx="10505891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36363B"/>
                </a:solidFill>
                <a:latin typeface="Arimo Bold"/>
              </a:rPr>
              <a:t>Online Health community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36363B"/>
              </a:solidFill>
              <a:latin typeface="Arimo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21228" y="2457210"/>
            <a:ext cx="7937467" cy="3897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60"/>
              </a:lnSpc>
            </a:pPr>
            <a:r>
              <a:rPr lang="en-US" sz="4400" dirty="0">
                <a:solidFill>
                  <a:srgbClr val="36363B"/>
                </a:solidFill>
                <a:latin typeface="Arimo"/>
              </a:rPr>
              <a:t>Online chat groups in which people can share their experiences about a health topic  and seek/provide support to the members in chat.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21E95C5-D11E-A925-4EDD-1AA87CFC6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02000" y="9715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</a:t>
            </a:fld>
            <a:endParaRPr lang="en-US"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5207512" cy="10287000"/>
          </a:xfrm>
          <a:custGeom>
            <a:avLst/>
            <a:gdLst/>
            <a:ahLst/>
            <a:cxnLst/>
            <a:rect l="l" t="t" r="r" b="b"/>
            <a:pathLst>
              <a:path w="10415023" h="10415023">
                <a:moveTo>
                  <a:pt x="0" y="0"/>
                </a:moveTo>
                <a:lnTo>
                  <a:pt x="10415022" y="0"/>
                </a:lnTo>
                <a:lnTo>
                  <a:pt x="10415022" y="10415023"/>
                </a:lnTo>
                <a:lnTo>
                  <a:pt x="0" y="1041502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1859132"/>
            <a:ext cx="18288000" cy="84014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42010" lvl="1" indent="-421005" algn="l">
              <a:lnSpc>
                <a:spcPts val="5459"/>
              </a:lnSpc>
              <a:spcBef>
                <a:spcPct val="0"/>
              </a:spcBef>
              <a:buFont typeface="Arial"/>
              <a:buChar char="•"/>
            </a:pPr>
            <a:r>
              <a:rPr lang="en-US" sz="4400" u="sng" dirty="0">
                <a:solidFill>
                  <a:srgbClr val="000000"/>
                </a:solidFill>
                <a:latin typeface="Arimo Bold"/>
              </a:rPr>
              <a:t>Performance</a:t>
            </a:r>
            <a:r>
              <a:rPr lang="en-US" sz="4400" u="none" dirty="0">
                <a:solidFill>
                  <a:srgbClr val="000000"/>
                </a:solidFill>
                <a:latin typeface="Arimo Bold"/>
              </a:rPr>
              <a:t>:</a:t>
            </a:r>
            <a:r>
              <a:rPr lang="en-US" sz="4400" u="none" dirty="0">
                <a:solidFill>
                  <a:srgbClr val="000000"/>
                </a:solidFill>
                <a:latin typeface="Arimo"/>
              </a:rPr>
              <a:t> web applications need to be fast loading, responsive and reliable in order to meet the needs of today's online users.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  <a:endParaRPr lang="en-US" sz="4400" u="none" dirty="0">
              <a:solidFill>
                <a:srgbClr val="000000"/>
              </a:solidFill>
              <a:latin typeface="Arimo"/>
            </a:endParaRPr>
          </a:p>
          <a:p>
            <a:pPr marL="842010" lvl="1" indent="-421005" algn="l">
              <a:lnSpc>
                <a:spcPts val="5459"/>
              </a:lnSpc>
              <a:spcBef>
                <a:spcPct val="0"/>
              </a:spcBef>
              <a:buFont typeface="Arial"/>
              <a:buChar char="•"/>
            </a:pPr>
            <a:r>
              <a:rPr lang="en-US" sz="4400" u="sng" dirty="0">
                <a:solidFill>
                  <a:srgbClr val="000000"/>
                </a:solidFill>
                <a:latin typeface="Arimo Bold"/>
              </a:rPr>
              <a:t>User experience</a:t>
            </a:r>
            <a:r>
              <a:rPr lang="en-US" sz="4400" u="none" dirty="0">
                <a:solidFill>
                  <a:srgbClr val="000000"/>
                </a:solidFill>
                <a:latin typeface="Arimo Bold"/>
              </a:rPr>
              <a:t>:</a:t>
            </a:r>
            <a:r>
              <a:rPr lang="en-US" sz="4400" u="none" dirty="0">
                <a:solidFill>
                  <a:srgbClr val="000000"/>
                </a:solidFill>
                <a:latin typeface="Arimo"/>
              </a:rPr>
              <a:t> building products that are useful, easy, and enjoyable for people to use.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  <a:endParaRPr lang="en-US" sz="4400" u="none" dirty="0">
              <a:solidFill>
                <a:srgbClr val="000000"/>
              </a:solidFill>
              <a:latin typeface="Arimo"/>
            </a:endParaRPr>
          </a:p>
          <a:p>
            <a:pPr marL="842010" lvl="1" indent="-421005" algn="l">
              <a:lnSpc>
                <a:spcPts val="5459"/>
              </a:lnSpc>
              <a:spcBef>
                <a:spcPct val="0"/>
              </a:spcBef>
              <a:buFont typeface="Arial"/>
              <a:buChar char="•"/>
            </a:pPr>
            <a:r>
              <a:rPr lang="en-US" sz="4400" u="sng" dirty="0">
                <a:solidFill>
                  <a:srgbClr val="000000"/>
                </a:solidFill>
                <a:latin typeface="Arimo Bold"/>
              </a:rPr>
              <a:t>Security</a:t>
            </a:r>
            <a:r>
              <a:rPr lang="en-US" sz="4400" u="none" dirty="0">
                <a:solidFill>
                  <a:srgbClr val="000000"/>
                </a:solidFill>
                <a:latin typeface="Arimo Bold"/>
              </a:rPr>
              <a:t>:</a:t>
            </a:r>
            <a:r>
              <a:rPr lang="en-US" sz="4400" u="none" dirty="0">
                <a:solidFill>
                  <a:srgbClr val="000000"/>
                </a:solidFill>
                <a:latin typeface="Arimo"/>
              </a:rPr>
              <a:t> should be considered in each stage of the software development life cycle, especially when the website is dealing with essential information such as medical care data.</a:t>
            </a:r>
          </a:p>
          <a:p>
            <a:pPr algn="l">
              <a:lnSpc>
                <a:spcPts val="5459"/>
              </a:lnSpc>
              <a:spcBef>
                <a:spcPct val="0"/>
              </a:spcBef>
            </a:pPr>
            <a:endParaRPr lang="en-US" sz="4400" u="none" dirty="0">
              <a:solidFill>
                <a:srgbClr val="000000"/>
              </a:solidFill>
              <a:latin typeface="Arimo"/>
            </a:endParaRPr>
          </a:p>
          <a:p>
            <a:pPr algn="l">
              <a:lnSpc>
                <a:spcPts val="5459"/>
              </a:lnSpc>
              <a:spcBef>
                <a:spcPct val="0"/>
              </a:spcBef>
            </a:pPr>
            <a:endParaRPr lang="en-US" sz="4400" u="none" dirty="0">
              <a:solidFill>
                <a:srgbClr val="000000"/>
              </a:solidFill>
              <a:latin typeface="Arimo"/>
            </a:endParaRPr>
          </a:p>
          <a:p>
            <a:pPr algn="l">
              <a:lnSpc>
                <a:spcPts val="5459"/>
              </a:lnSpc>
              <a:spcBef>
                <a:spcPct val="0"/>
              </a:spcBef>
            </a:pPr>
            <a:endParaRPr lang="en-US" sz="4400" u="none" dirty="0">
              <a:solidFill>
                <a:srgbClr val="000000"/>
              </a:solidFill>
              <a:latin typeface="Arimo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34544" y="525463"/>
            <a:ext cx="7090790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Technology challenges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FE001A-B65B-CF6A-92F4-7FEB6718F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5800" y="972608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20</a:t>
            </a:fld>
            <a:endParaRPr lang="en-US" sz="24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461549" y="1510162"/>
            <a:ext cx="12590265" cy="8238648"/>
          </a:xfrm>
          <a:custGeom>
            <a:avLst/>
            <a:gdLst/>
            <a:ahLst/>
            <a:cxnLst/>
            <a:rect l="l" t="t" r="r" b="b"/>
            <a:pathLst>
              <a:path w="12590265" h="8238648">
                <a:moveTo>
                  <a:pt x="0" y="0"/>
                </a:moveTo>
                <a:lnTo>
                  <a:pt x="12590265" y="0"/>
                </a:lnTo>
                <a:lnTo>
                  <a:pt x="12590265" y="8238648"/>
                </a:lnTo>
                <a:lnTo>
                  <a:pt x="0" y="82386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639383" y="-1614692"/>
            <a:ext cx="5125277" cy="17502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63"/>
              </a:lnSpc>
            </a:pPr>
            <a:r>
              <a:rPr lang="en-US" sz="4973">
                <a:solidFill>
                  <a:srgbClr val="000000"/>
                </a:solidFill>
                <a:latin typeface="Arimo Bold"/>
              </a:rPr>
              <a:t>Algorithm</a:t>
            </a:r>
          </a:p>
          <a:p>
            <a:pPr>
              <a:lnSpc>
                <a:spcPts val="6963"/>
              </a:lnSpc>
            </a:pPr>
            <a:endParaRPr lang="en-US" sz="4973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0" y="0"/>
            <a:ext cx="6846894" cy="10287000"/>
          </a:xfrm>
          <a:custGeom>
            <a:avLst/>
            <a:gdLst/>
            <a:ahLst/>
            <a:cxnLst/>
            <a:rect l="l" t="t" r="r" b="b"/>
            <a:pathLst>
              <a:path w="10415023" h="10415023">
                <a:moveTo>
                  <a:pt x="0" y="0"/>
                </a:moveTo>
                <a:lnTo>
                  <a:pt x="10415023" y="0"/>
                </a:lnTo>
                <a:lnTo>
                  <a:pt x="10415023" y="10415023"/>
                </a:lnTo>
                <a:lnTo>
                  <a:pt x="0" y="104150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7057" y="564012"/>
            <a:ext cx="5125277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Technologies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0A82D-B6DB-21EB-A09C-F9A1FF7B1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56624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21</a:t>
            </a:fld>
            <a:endParaRPr lang="en-US" sz="24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33921" y="1986410"/>
            <a:ext cx="5685617" cy="3815491"/>
            <a:chOff x="0" y="0"/>
            <a:chExt cx="1497446" cy="10049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97446" cy="1004903"/>
            </a:xfrm>
            <a:custGeom>
              <a:avLst/>
              <a:gdLst/>
              <a:ahLst/>
              <a:cxnLst/>
              <a:rect l="l" t="t" r="r" b="b"/>
              <a:pathLst>
                <a:path w="1497446" h="1004903">
                  <a:moveTo>
                    <a:pt x="0" y="0"/>
                  </a:moveTo>
                  <a:lnTo>
                    <a:pt x="1497446" y="0"/>
                  </a:lnTo>
                  <a:lnTo>
                    <a:pt x="1497446" y="1004903"/>
                  </a:lnTo>
                  <a:lnTo>
                    <a:pt x="0" y="1004903"/>
                  </a:lnTo>
                  <a:close/>
                </a:path>
              </a:pathLst>
            </a:custGeom>
            <a:solidFill>
              <a:srgbClr val="D9E7E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1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2707986" y="2759107"/>
            <a:ext cx="4737487" cy="2664803"/>
            <a:chOff x="0" y="0"/>
            <a:chExt cx="1128903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l="-9522" r="-9522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2233921" y="6270100"/>
            <a:ext cx="5685617" cy="3678710"/>
            <a:chOff x="0" y="0"/>
            <a:chExt cx="1497446" cy="96887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497446" cy="968878"/>
            </a:xfrm>
            <a:custGeom>
              <a:avLst/>
              <a:gdLst/>
              <a:ahLst/>
              <a:cxnLst/>
              <a:rect l="l" t="t" r="r" b="b"/>
              <a:pathLst>
                <a:path w="1497446" h="968878">
                  <a:moveTo>
                    <a:pt x="0" y="0"/>
                  </a:moveTo>
                  <a:lnTo>
                    <a:pt x="1497446" y="0"/>
                  </a:lnTo>
                  <a:lnTo>
                    <a:pt x="1497446" y="968878"/>
                  </a:lnTo>
                  <a:lnTo>
                    <a:pt x="0" y="968878"/>
                  </a:lnTo>
                  <a:close/>
                </a:path>
              </a:pathLst>
            </a:custGeom>
            <a:solidFill>
              <a:srgbClr val="D9E7E8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1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851065" y="6284949"/>
            <a:ext cx="4451328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mo"/>
              </a:rPr>
              <a:t>React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368462" y="1876311"/>
            <a:ext cx="5685617" cy="3925591"/>
            <a:chOff x="0" y="0"/>
            <a:chExt cx="1497446" cy="10339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97446" cy="1033900"/>
            </a:xfrm>
            <a:custGeom>
              <a:avLst/>
              <a:gdLst/>
              <a:ahLst/>
              <a:cxnLst/>
              <a:rect l="l" t="t" r="r" b="b"/>
              <a:pathLst>
                <a:path w="1497446" h="1033900">
                  <a:moveTo>
                    <a:pt x="0" y="0"/>
                  </a:moveTo>
                  <a:lnTo>
                    <a:pt x="1497446" y="0"/>
                  </a:lnTo>
                  <a:lnTo>
                    <a:pt x="1497446" y="1033900"/>
                  </a:lnTo>
                  <a:lnTo>
                    <a:pt x="0" y="1033900"/>
                  </a:lnTo>
                  <a:close/>
                </a:path>
              </a:pathLst>
            </a:custGeom>
            <a:solidFill>
              <a:srgbClr val="D9E7E8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1"/>
                </a:lnSpc>
              </a:pPr>
              <a:endParaRPr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0722326" y="2649008"/>
            <a:ext cx="4737487" cy="2664803"/>
            <a:chOff x="0" y="0"/>
            <a:chExt cx="1128903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t="-2321" b="-2321"/>
              </a:stretch>
            </a:blip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2707986" y="7021785"/>
            <a:ext cx="4737487" cy="2664803"/>
            <a:chOff x="0" y="0"/>
            <a:chExt cx="1128903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5"/>
              <a:stretch>
                <a:fillRect b="-14046"/>
              </a:stretch>
            </a:blipFill>
          </p:spPr>
        </p:sp>
      </p:grpSp>
      <p:grpSp>
        <p:nvGrpSpPr>
          <p:cNvPr id="18" name="Group 18"/>
          <p:cNvGrpSpPr/>
          <p:nvPr/>
        </p:nvGrpSpPr>
        <p:grpSpPr>
          <a:xfrm>
            <a:off x="10368462" y="6270100"/>
            <a:ext cx="5685617" cy="3678710"/>
            <a:chOff x="0" y="0"/>
            <a:chExt cx="1497446" cy="96887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497446" cy="968878"/>
            </a:xfrm>
            <a:custGeom>
              <a:avLst/>
              <a:gdLst/>
              <a:ahLst/>
              <a:cxnLst/>
              <a:rect l="l" t="t" r="r" b="b"/>
              <a:pathLst>
                <a:path w="1497446" h="968878">
                  <a:moveTo>
                    <a:pt x="0" y="0"/>
                  </a:moveTo>
                  <a:lnTo>
                    <a:pt x="1497446" y="0"/>
                  </a:lnTo>
                  <a:lnTo>
                    <a:pt x="1497446" y="968878"/>
                  </a:lnTo>
                  <a:lnTo>
                    <a:pt x="0" y="968878"/>
                  </a:lnTo>
                  <a:close/>
                </a:path>
              </a:pathLst>
            </a:custGeom>
            <a:solidFill>
              <a:srgbClr val="D9E7E8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1"/>
                </a:lnSpc>
              </a:pPr>
              <a:endParaRPr/>
            </a:p>
          </p:txBody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0840407" y="7019400"/>
            <a:ext cx="4741727" cy="2667188"/>
            <a:chOff x="0" y="0"/>
            <a:chExt cx="1128903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6"/>
              <a:stretch>
                <a:fillRect t="-8817" b="-8817"/>
              </a:stretch>
            </a:blipFill>
          </p:spPr>
        </p:sp>
      </p:grpSp>
      <p:sp>
        <p:nvSpPr>
          <p:cNvPr id="23" name="TextBox 23"/>
          <p:cNvSpPr txBox="1"/>
          <p:nvPr/>
        </p:nvSpPr>
        <p:spPr>
          <a:xfrm>
            <a:off x="576012" y="525463"/>
            <a:ext cx="7343525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Constraints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851065" y="2023533"/>
            <a:ext cx="4451328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mo"/>
              </a:rPr>
              <a:t>NestJs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722326" y="1891160"/>
            <a:ext cx="4737487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mo"/>
              </a:rPr>
              <a:t>NextJs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865405" y="6284949"/>
            <a:ext cx="4451328" cy="62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Arimo"/>
              </a:rPr>
              <a:t>MongoDB</a:t>
            </a:r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2C11017C-582A-D6FE-ECBF-FDA1ABAE4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9600" y="9753648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22</a:t>
            </a:fld>
            <a:endParaRPr lang="en-US" sz="24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253222" cy="10287000"/>
            <a:chOff x="0" y="0"/>
            <a:chExt cx="2556620" cy="39956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56620" cy="3995602"/>
            </a:xfrm>
            <a:custGeom>
              <a:avLst/>
              <a:gdLst/>
              <a:ahLst/>
              <a:cxnLst/>
              <a:rect l="l" t="t" r="r" b="b"/>
              <a:pathLst>
                <a:path w="2556620" h="3995602">
                  <a:moveTo>
                    <a:pt x="0" y="0"/>
                  </a:moveTo>
                  <a:lnTo>
                    <a:pt x="2556620" y="0"/>
                  </a:lnTo>
                  <a:lnTo>
                    <a:pt x="2556620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316884" y="146050"/>
            <a:ext cx="7343525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Use Case</a:t>
            </a: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5F3AD9EF-A3C5-B6DB-B478-D3851BD0E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6923" y="535081"/>
            <a:ext cx="13439775" cy="966828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74D3A-C409-88A1-C2AE-5539949FB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97200" y="9569356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23</a:t>
            </a:fld>
            <a:endParaRPr lang="en-US" sz="24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0"/>
            <a:ext cx="4324453" cy="10287000"/>
            <a:chOff x="0" y="0"/>
            <a:chExt cx="2556620" cy="399560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56620" cy="3995602"/>
            </a:xfrm>
            <a:custGeom>
              <a:avLst/>
              <a:gdLst/>
              <a:ahLst/>
              <a:cxnLst/>
              <a:rect l="l" t="t" r="r" b="b"/>
              <a:pathLst>
                <a:path w="2556620" h="3995602">
                  <a:moveTo>
                    <a:pt x="0" y="0"/>
                  </a:moveTo>
                  <a:lnTo>
                    <a:pt x="2556620" y="0"/>
                  </a:lnTo>
                  <a:lnTo>
                    <a:pt x="2556620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-15239" y="287945"/>
            <a:ext cx="6492240" cy="1768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Class diagram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pic>
        <p:nvPicPr>
          <p:cNvPr id="7" name="Picture 6" descr="A picture containing text, diagram, plan, technical drawing&#10;&#10;Description automatically generated">
            <a:extLst>
              <a:ext uri="{FF2B5EF4-FFF2-40B4-BE49-F238E27FC236}">
                <a16:creationId xmlns:a16="http://schemas.microsoft.com/office/drawing/2014/main" id="{812F0076-9EAE-3C00-7BBD-8BC7A3157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1132" y="287947"/>
            <a:ext cx="13411200" cy="9711108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10E15-100E-C7F0-E9E6-8ECDE8FDE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15441" y="9509453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24</a:t>
            </a:fld>
            <a:endParaRPr lang="en-US" sz="24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706052"/>
            <a:ext cx="18288000" cy="5580948"/>
            <a:chOff x="0" y="0"/>
            <a:chExt cx="6671512" cy="2239941"/>
          </a:xfrm>
          <a:solidFill>
            <a:srgbClr val="48B4BB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6671512" cy="2239941"/>
            </a:xfrm>
            <a:custGeom>
              <a:avLst/>
              <a:gdLst/>
              <a:ahLst/>
              <a:cxnLst/>
              <a:rect l="l" t="t" r="r" b="b"/>
              <a:pathLst>
                <a:path w="6671512" h="2239941">
                  <a:moveTo>
                    <a:pt x="0" y="0"/>
                  </a:moveTo>
                  <a:lnTo>
                    <a:pt x="6671512" y="0"/>
                  </a:lnTo>
                  <a:lnTo>
                    <a:pt x="6671512" y="2239941"/>
                  </a:lnTo>
                  <a:lnTo>
                    <a:pt x="0" y="2239941"/>
                  </a:lnTo>
                  <a:close/>
                </a:path>
              </a:pathLst>
            </a:custGeom>
            <a:grpFill/>
          </p:spPr>
        </p:sp>
      </p:grpSp>
      <p:grpSp>
        <p:nvGrpSpPr>
          <p:cNvPr id="4" name="Group 4"/>
          <p:cNvGrpSpPr/>
          <p:nvPr/>
        </p:nvGrpSpPr>
        <p:grpSpPr>
          <a:xfrm>
            <a:off x="201645" y="1365840"/>
            <a:ext cx="17840777" cy="8573411"/>
            <a:chOff x="0" y="0"/>
            <a:chExt cx="4978228" cy="246828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978228" cy="2468284"/>
            </a:xfrm>
            <a:custGeom>
              <a:avLst/>
              <a:gdLst/>
              <a:ahLst/>
              <a:cxnLst/>
              <a:rect l="l" t="t" r="r" b="b"/>
              <a:pathLst>
                <a:path w="4978228" h="2468284">
                  <a:moveTo>
                    <a:pt x="0" y="0"/>
                  </a:moveTo>
                  <a:lnTo>
                    <a:pt x="4978228" y="0"/>
                  </a:lnTo>
                  <a:lnTo>
                    <a:pt x="4978228" y="2468284"/>
                  </a:lnTo>
                  <a:lnTo>
                    <a:pt x="0" y="246828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201646" y="358140"/>
            <a:ext cx="11817948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Our website has several interfaces:</a:t>
            </a:r>
          </a:p>
        </p:txBody>
      </p:sp>
      <p:graphicFrame>
        <p:nvGraphicFramePr>
          <p:cNvPr id="8" name="דיאגרמה 7">
            <a:extLst>
              <a:ext uri="{FF2B5EF4-FFF2-40B4-BE49-F238E27FC236}">
                <a16:creationId xmlns:a16="http://schemas.microsoft.com/office/drawing/2014/main" id="{08B7368E-745A-1116-6F69-6EE33EF82B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8524084"/>
              </p:ext>
            </p:extLst>
          </p:nvPr>
        </p:nvGraphicFramePr>
        <p:xfrm>
          <a:off x="685800" y="2079293"/>
          <a:ext cx="17109365" cy="76362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F16D3185-7598-801F-281E-29AA084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57786" y="952916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25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736446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" y="0"/>
            <a:ext cx="3589541" cy="10287000"/>
            <a:chOff x="0" y="0"/>
            <a:chExt cx="1537677" cy="39956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37677" cy="3995602"/>
            </a:xfrm>
            <a:custGeom>
              <a:avLst/>
              <a:gdLst/>
              <a:ahLst/>
              <a:cxnLst/>
              <a:rect l="l" t="t" r="r" b="b"/>
              <a:pathLst>
                <a:path w="1537677" h="3995602">
                  <a:moveTo>
                    <a:pt x="0" y="0"/>
                  </a:moveTo>
                  <a:lnTo>
                    <a:pt x="1537677" y="0"/>
                  </a:lnTo>
                  <a:lnTo>
                    <a:pt x="1537677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2054504" y="1195356"/>
            <a:ext cx="3070072" cy="307007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5219459" y="1452467"/>
            <a:ext cx="12477558" cy="7830663"/>
          </a:xfrm>
          <a:custGeom>
            <a:avLst/>
            <a:gdLst/>
            <a:ahLst/>
            <a:cxnLst/>
            <a:rect l="l" t="t" r="r" b="b"/>
            <a:pathLst>
              <a:path w="12477558" h="7830663">
                <a:moveTo>
                  <a:pt x="0" y="0"/>
                </a:moveTo>
                <a:lnTo>
                  <a:pt x="12477558" y="0"/>
                </a:lnTo>
                <a:lnTo>
                  <a:pt x="12477558" y="7830662"/>
                </a:lnTo>
                <a:lnTo>
                  <a:pt x="0" y="78306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-1" y="360438"/>
            <a:ext cx="3437140" cy="8425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"/>
              </a:rPr>
              <a:t>Simulation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35800" y="2361775"/>
            <a:ext cx="3107481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dirty="0">
                <a:solidFill>
                  <a:schemeClr val="bg1"/>
                </a:solidFill>
                <a:latin typeface="Arimo Bold"/>
              </a:rPr>
              <a:t>Log-in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A040AB-22A2-B5E6-A875-8EDE5D56C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15441" y="9588281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26</a:t>
            </a:fld>
            <a:endParaRPr lang="en-US" sz="24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" y="0"/>
            <a:ext cx="3589541" cy="10287000"/>
            <a:chOff x="0" y="0"/>
            <a:chExt cx="1537677" cy="39956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37677" cy="3995602"/>
            </a:xfrm>
            <a:custGeom>
              <a:avLst/>
              <a:gdLst/>
              <a:ahLst/>
              <a:cxnLst/>
              <a:rect l="l" t="t" r="r" b="b"/>
              <a:pathLst>
                <a:path w="1537677" h="3995602">
                  <a:moveTo>
                    <a:pt x="0" y="0"/>
                  </a:moveTo>
                  <a:lnTo>
                    <a:pt x="1537677" y="0"/>
                  </a:lnTo>
                  <a:lnTo>
                    <a:pt x="1537677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2054504" y="1195356"/>
            <a:ext cx="3070072" cy="307007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5240" y="352818"/>
            <a:ext cx="7343525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"/>
              </a:rPr>
              <a:t>Simulation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35800" y="2361775"/>
            <a:ext cx="3107481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dirty="0">
                <a:solidFill>
                  <a:schemeClr val="bg1"/>
                </a:solidFill>
                <a:latin typeface="Arimo Bold"/>
              </a:rPr>
              <a:t>Sign-up</a:t>
            </a:r>
          </a:p>
        </p:txBody>
      </p:sp>
      <p:pic>
        <p:nvPicPr>
          <p:cNvPr id="12" name="תמונה 11">
            <a:extLst>
              <a:ext uri="{FF2B5EF4-FFF2-40B4-BE49-F238E27FC236}">
                <a16:creationId xmlns:a16="http://schemas.microsoft.com/office/drawing/2014/main" id="{AA8E6315-7AD5-454B-EA79-4DC1AD9E60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600" y="1409700"/>
            <a:ext cx="12680360" cy="7925225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B694BAA-120C-7091-A7E8-88A2E34AB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15441" y="9607988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27</a:t>
            </a:fld>
            <a:endParaRPr lang="en-US" sz="24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" y="0"/>
            <a:ext cx="3589541" cy="10287000"/>
            <a:chOff x="0" y="0"/>
            <a:chExt cx="1537677" cy="39956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37677" cy="3995602"/>
            </a:xfrm>
            <a:custGeom>
              <a:avLst/>
              <a:gdLst/>
              <a:ahLst/>
              <a:cxnLst/>
              <a:rect l="l" t="t" r="r" b="b"/>
              <a:pathLst>
                <a:path w="1537677" h="3995602">
                  <a:moveTo>
                    <a:pt x="0" y="0"/>
                  </a:moveTo>
                  <a:lnTo>
                    <a:pt x="1537677" y="0"/>
                  </a:lnTo>
                  <a:lnTo>
                    <a:pt x="1537677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2054504" y="1195356"/>
            <a:ext cx="3070072" cy="307007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31881" y="375678"/>
            <a:ext cx="3707946" cy="8425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"/>
              </a:rPr>
              <a:t>Simulation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35800" y="2361775"/>
            <a:ext cx="3107481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dirty="0">
                <a:solidFill>
                  <a:schemeClr val="bg1"/>
                </a:solidFill>
                <a:latin typeface="Arimo Bold"/>
              </a:rPr>
              <a:t>Profile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5E1B3DA-4DE3-7622-AA8E-76CF6A27F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420" y="745250"/>
            <a:ext cx="12900348" cy="8809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920D01F-AEEA-2350-9170-4BE7EE81B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716907" y="9706522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28</a:t>
            </a:fld>
            <a:endParaRPr lang="en-US" sz="24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" y="0"/>
            <a:ext cx="3589541" cy="10287000"/>
            <a:chOff x="0" y="0"/>
            <a:chExt cx="1537677" cy="39956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37677" cy="3995602"/>
            </a:xfrm>
            <a:custGeom>
              <a:avLst/>
              <a:gdLst/>
              <a:ahLst/>
              <a:cxnLst/>
              <a:rect l="l" t="t" r="r" b="b"/>
              <a:pathLst>
                <a:path w="1537677" h="3995602">
                  <a:moveTo>
                    <a:pt x="0" y="0"/>
                  </a:moveTo>
                  <a:lnTo>
                    <a:pt x="1537677" y="0"/>
                  </a:lnTo>
                  <a:lnTo>
                    <a:pt x="1537677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2054504" y="1195356"/>
            <a:ext cx="3070072" cy="307007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-1" y="446928"/>
            <a:ext cx="3284441" cy="8191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"/>
              </a:rPr>
              <a:t>Simulation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35800" y="2042688"/>
            <a:ext cx="3107481" cy="1227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dirty="0">
                <a:solidFill>
                  <a:schemeClr val="bg1"/>
                </a:solidFill>
                <a:latin typeface="Arimo Bold"/>
              </a:rPr>
              <a:t>Community</a:t>
            </a:r>
          </a:p>
          <a:p>
            <a:pPr algn="ctr">
              <a:lnSpc>
                <a:spcPts val="5040"/>
              </a:lnSpc>
            </a:pPr>
            <a:r>
              <a:rPr lang="en-US" sz="3600" dirty="0">
                <a:solidFill>
                  <a:schemeClr val="bg1"/>
                </a:solidFill>
                <a:latin typeface="Arimo Bold"/>
              </a:rPr>
              <a:t>Page</a:t>
            </a:r>
          </a:p>
        </p:txBody>
      </p:sp>
      <p:sp>
        <p:nvSpPr>
          <p:cNvPr id="8" name="Freeform 8"/>
          <p:cNvSpPr/>
          <p:nvPr/>
        </p:nvSpPr>
        <p:spPr>
          <a:xfrm>
            <a:off x="6553248" y="239462"/>
            <a:ext cx="9564823" cy="9803944"/>
          </a:xfrm>
          <a:custGeom>
            <a:avLst/>
            <a:gdLst/>
            <a:ahLst/>
            <a:cxnLst/>
            <a:rect l="l" t="t" r="r" b="b"/>
            <a:pathLst>
              <a:path w="9564823" h="9803944">
                <a:moveTo>
                  <a:pt x="0" y="0"/>
                </a:moveTo>
                <a:lnTo>
                  <a:pt x="9564823" y="0"/>
                </a:lnTo>
                <a:lnTo>
                  <a:pt x="9564823" y="9803945"/>
                </a:lnTo>
                <a:lnTo>
                  <a:pt x="0" y="9803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7C426D-3A9C-0B04-5C51-50897C07B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5800" y="9860843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29</a:t>
            </a:fld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72908" y="0"/>
            <a:ext cx="4215092" cy="10287000"/>
            <a:chOff x="0" y="0"/>
            <a:chExt cx="1537677" cy="39956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37677" cy="3995602"/>
            </a:xfrm>
            <a:custGeom>
              <a:avLst/>
              <a:gdLst/>
              <a:ahLst/>
              <a:cxnLst/>
              <a:rect l="l" t="t" r="r" b="b"/>
              <a:pathLst>
                <a:path w="1537677" h="3995602">
                  <a:moveTo>
                    <a:pt x="0" y="0"/>
                  </a:moveTo>
                  <a:lnTo>
                    <a:pt x="1537677" y="0"/>
                  </a:lnTo>
                  <a:lnTo>
                    <a:pt x="1537677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635487" y="1861132"/>
            <a:ext cx="3070072" cy="307007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409166" y="725912"/>
            <a:ext cx="5152465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Motivation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09166" y="2539160"/>
            <a:ext cx="12226322" cy="5515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60"/>
              </a:lnSpc>
            </a:pPr>
            <a:r>
              <a:rPr lang="en-US" sz="4400" dirty="0">
                <a:solidFill>
                  <a:srgbClr val="000000"/>
                </a:solidFill>
                <a:latin typeface="Arimo"/>
              </a:rPr>
              <a:t>Over time, online health communities become more massive. As a result, finding trustworthy information can take a lot of time and effort that's why we need a fast and reliable way to get trustworthy information.</a:t>
            </a:r>
          </a:p>
          <a:p>
            <a:pPr marL="571500" indent="-571500">
              <a:lnSpc>
                <a:spcPts val="616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000000"/>
                </a:solidFill>
                <a:latin typeface="Arimo"/>
              </a:rPr>
              <a:t>Our project is a follow-up to another project that we will improve.</a:t>
            </a:r>
          </a:p>
          <a:p>
            <a:pPr>
              <a:lnSpc>
                <a:spcPts val="6160"/>
              </a:lnSpc>
            </a:pPr>
            <a:endParaRPr lang="en-US" sz="4400" dirty="0">
              <a:solidFill>
                <a:srgbClr val="000000"/>
              </a:solidFill>
              <a:latin typeface="Arim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635487" y="2708464"/>
            <a:ext cx="3107481" cy="128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mo Bold"/>
              </a:rPr>
              <a:t>Quality</a:t>
            </a:r>
          </a:p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000000"/>
                </a:solidFill>
                <a:latin typeface="Arimo Bold"/>
              </a:rPr>
              <a:t>Service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0EBC40-DF1E-1FFB-C0A4-91258A05F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66141" y="971811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</a:t>
            </a:fld>
            <a:endParaRPr lang="en-US" sz="24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" y="0"/>
            <a:ext cx="3589541" cy="10287000"/>
            <a:chOff x="0" y="0"/>
            <a:chExt cx="1537677" cy="39956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37677" cy="3995602"/>
            </a:xfrm>
            <a:custGeom>
              <a:avLst/>
              <a:gdLst/>
              <a:ahLst/>
              <a:cxnLst/>
              <a:rect l="l" t="t" r="r" b="b"/>
              <a:pathLst>
                <a:path w="1537677" h="3995602">
                  <a:moveTo>
                    <a:pt x="0" y="0"/>
                  </a:moveTo>
                  <a:lnTo>
                    <a:pt x="1537677" y="0"/>
                  </a:lnTo>
                  <a:lnTo>
                    <a:pt x="1537677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2054504" y="1195356"/>
            <a:ext cx="3070072" cy="307007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0" y="352818"/>
            <a:ext cx="3479346" cy="8425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"/>
              </a:rPr>
              <a:t>Simulation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35800" y="2042688"/>
            <a:ext cx="3107481" cy="1227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dirty="0">
                <a:solidFill>
                  <a:schemeClr val="bg1"/>
                </a:solidFill>
                <a:latin typeface="Arimo Bold"/>
              </a:rPr>
              <a:t>Post +</a:t>
            </a:r>
          </a:p>
          <a:p>
            <a:pPr algn="ctr">
              <a:lnSpc>
                <a:spcPts val="5040"/>
              </a:lnSpc>
            </a:pPr>
            <a:r>
              <a:rPr lang="en-US" sz="3600" dirty="0">
                <a:solidFill>
                  <a:schemeClr val="bg1"/>
                </a:solidFill>
                <a:latin typeface="Arimo Bold"/>
              </a:rPr>
              <a:t> Search</a:t>
            </a:r>
          </a:p>
        </p:txBody>
      </p:sp>
      <p:sp>
        <p:nvSpPr>
          <p:cNvPr id="8" name="Freeform 8"/>
          <p:cNvSpPr/>
          <p:nvPr/>
        </p:nvSpPr>
        <p:spPr>
          <a:xfrm>
            <a:off x="5737337" y="162700"/>
            <a:ext cx="10362133" cy="9803944"/>
          </a:xfrm>
          <a:custGeom>
            <a:avLst/>
            <a:gdLst/>
            <a:ahLst/>
            <a:cxnLst/>
            <a:rect l="l" t="t" r="r" b="b"/>
            <a:pathLst>
              <a:path w="10362133" h="9803944">
                <a:moveTo>
                  <a:pt x="0" y="0"/>
                </a:moveTo>
                <a:lnTo>
                  <a:pt x="10362133" y="0"/>
                </a:lnTo>
                <a:lnTo>
                  <a:pt x="10362133" y="9803944"/>
                </a:lnTo>
                <a:lnTo>
                  <a:pt x="0" y="98039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263" r="-5614" b="-17953"/>
            </a:stretch>
          </a:blipFill>
        </p:spPr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31609B-B37B-C108-74A3-3A9CF29D5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5800" y="9731961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30</a:t>
            </a:fld>
            <a:endParaRPr lang="en-US" sz="24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" y="0"/>
            <a:ext cx="3589541" cy="10287000"/>
            <a:chOff x="0" y="0"/>
            <a:chExt cx="1537677" cy="39956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37677" cy="3995602"/>
            </a:xfrm>
            <a:custGeom>
              <a:avLst/>
              <a:gdLst/>
              <a:ahLst/>
              <a:cxnLst/>
              <a:rect l="l" t="t" r="r" b="b"/>
              <a:pathLst>
                <a:path w="1537677" h="3995602">
                  <a:moveTo>
                    <a:pt x="0" y="0"/>
                  </a:moveTo>
                  <a:lnTo>
                    <a:pt x="1537677" y="0"/>
                  </a:lnTo>
                  <a:lnTo>
                    <a:pt x="1537677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2054504" y="1195356"/>
            <a:ext cx="3070072" cy="3070072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0" y="352818"/>
            <a:ext cx="3258886" cy="8425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"/>
              </a:rPr>
              <a:t>Simulation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17095" y="2361775"/>
            <a:ext cx="3107481" cy="58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dirty="0">
                <a:solidFill>
                  <a:schemeClr val="bg1"/>
                </a:solidFill>
                <a:latin typeface="Arimo Bold"/>
              </a:rPr>
              <a:t>Chat</a:t>
            </a:r>
          </a:p>
        </p:txBody>
      </p:sp>
      <p:sp>
        <p:nvSpPr>
          <p:cNvPr id="8" name="Freeform 8"/>
          <p:cNvSpPr/>
          <p:nvPr/>
        </p:nvSpPr>
        <p:spPr>
          <a:xfrm>
            <a:off x="5293107" y="1122935"/>
            <a:ext cx="11852492" cy="8230897"/>
          </a:xfrm>
          <a:custGeom>
            <a:avLst/>
            <a:gdLst/>
            <a:ahLst/>
            <a:cxnLst/>
            <a:rect l="l" t="t" r="r" b="b"/>
            <a:pathLst>
              <a:path w="11852492" h="8230897">
                <a:moveTo>
                  <a:pt x="0" y="0"/>
                </a:moveTo>
                <a:lnTo>
                  <a:pt x="11852492" y="0"/>
                </a:lnTo>
                <a:lnTo>
                  <a:pt x="11852492" y="8230897"/>
                </a:lnTo>
                <a:lnTo>
                  <a:pt x="0" y="82308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FE1C1B-F8C3-6A64-D317-C0D487D18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5800" y="9715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31</a:t>
            </a:fld>
            <a:endParaRPr lang="en-US" sz="24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687620"/>
            <a:chOff x="0" y="0"/>
            <a:chExt cx="2691397" cy="2483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691397" cy="248363"/>
            </a:xfrm>
            <a:custGeom>
              <a:avLst/>
              <a:gdLst/>
              <a:ahLst/>
              <a:cxnLst/>
              <a:rect l="l" t="t" r="r" b="b"/>
              <a:pathLst>
                <a:path w="2691397" h="248363">
                  <a:moveTo>
                    <a:pt x="0" y="0"/>
                  </a:moveTo>
                  <a:lnTo>
                    <a:pt x="2691397" y="0"/>
                  </a:lnTo>
                  <a:lnTo>
                    <a:pt x="2691397" y="248363"/>
                  </a:lnTo>
                  <a:lnTo>
                    <a:pt x="0" y="248363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550835" y="442933"/>
            <a:ext cx="7343525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371600">
              <a:lnSpc>
                <a:spcPts val="7001"/>
              </a:lnSpc>
            </a:pPr>
            <a:r>
              <a:rPr lang="en-US" sz="5001" b="1" dirty="0">
                <a:solidFill>
                  <a:srgbClr val="000000"/>
                </a:solidFill>
                <a:latin typeface="Arimo Bold"/>
              </a:rPr>
              <a:t>Testing Plan</a:t>
            </a:r>
          </a:p>
        </p:txBody>
      </p:sp>
      <p:graphicFrame>
        <p:nvGraphicFramePr>
          <p:cNvPr id="6" name="טבלה 5">
            <a:extLst>
              <a:ext uri="{FF2B5EF4-FFF2-40B4-BE49-F238E27FC236}">
                <a16:creationId xmlns:a16="http://schemas.microsoft.com/office/drawing/2014/main" id="{761E7C1F-F03D-0307-BDFB-22CFD7F6CB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996218"/>
              </p:ext>
            </p:extLst>
          </p:nvPr>
        </p:nvGraphicFramePr>
        <p:xfrm>
          <a:off x="432594" y="1834948"/>
          <a:ext cx="16992600" cy="7661805"/>
        </p:xfrm>
        <a:graphic>
          <a:graphicData uri="http://schemas.openxmlformats.org/drawingml/2006/table">
            <a:tbl>
              <a:tblPr/>
              <a:tblGrid>
                <a:gridCol w="4248152">
                  <a:extLst>
                    <a:ext uri="{9D8B030D-6E8A-4147-A177-3AD203B41FA5}">
                      <a16:colId xmlns:a16="http://schemas.microsoft.com/office/drawing/2014/main" val="1244815143"/>
                    </a:ext>
                  </a:extLst>
                </a:gridCol>
                <a:gridCol w="4220916">
                  <a:extLst>
                    <a:ext uri="{9D8B030D-6E8A-4147-A177-3AD203B41FA5}">
                      <a16:colId xmlns:a16="http://schemas.microsoft.com/office/drawing/2014/main" val="1341745479"/>
                    </a:ext>
                  </a:extLst>
                </a:gridCol>
                <a:gridCol w="4275380">
                  <a:extLst>
                    <a:ext uri="{9D8B030D-6E8A-4147-A177-3AD203B41FA5}">
                      <a16:colId xmlns:a16="http://schemas.microsoft.com/office/drawing/2014/main" val="1362088057"/>
                    </a:ext>
                  </a:extLst>
                </a:gridCol>
                <a:gridCol w="4248152">
                  <a:extLst>
                    <a:ext uri="{9D8B030D-6E8A-4147-A177-3AD203B41FA5}">
                      <a16:colId xmlns:a16="http://schemas.microsoft.com/office/drawing/2014/main" val="2075819939"/>
                    </a:ext>
                  </a:extLst>
                </a:gridCol>
              </a:tblGrid>
              <a:tr h="64800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Test. number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7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Test description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7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Expected Result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7E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Comments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7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5543945"/>
                  </a:ext>
                </a:extLst>
              </a:tr>
              <a:tr h="77114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he-I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1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allows users to sign-up for the system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user will be automatically logged in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Display a message “Successfully signed up”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3723536"/>
                  </a:ext>
                </a:extLst>
              </a:tr>
              <a:tr h="132740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he-I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2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doesn't allow the user to sign-up with existing email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sign-up failed, and an error message will be displayed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Display an error message “This email already exist”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6163210"/>
                  </a:ext>
                </a:extLst>
              </a:tr>
              <a:tr h="77114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he-I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3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allows existing user to log in to the system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mo"/>
                          <a:ea typeface="+mn-ea"/>
                          <a:cs typeface="+mn-cs"/>
                        </a:rPr>
                        <a:t>The user will be logged in, and the home page is loaded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4658079"/>
                  </a:ext>
                </a:extLst>
              </a:tr>
              <a:tr h="1332234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he-I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4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doesn't allow non existing user to log-in to the system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7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mo"/>
                          <a:ea typeface="+mn-ea"/>
                          <a:cs typeface="+mn-cs"/>
                        </a:rPr>
                        <a:t>The log-in failed, and an error message will be displayed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Display an error message “This username is not found”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6805731"/>
                  </a:ext>
                </a:extLst>
              </a:tr>
              <a:tr h="174441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he-I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5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doesn't allow a user to log in with a wrong password/empty details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log-in failed, then an appropriate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 message will be displayed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fields will be marked in red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5718265"/>
                  </a:ext>
                </a:extLst>
              </a:tr>
              <a:tr h="976016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he-I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6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allows the user to add post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post is loaded and displayed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he-IL" sz="2400" dirty="0">
                          <a:effectLst/>
                          <a:latin typeface="Arimo"/>
                        </a:rPr>
                      </a:b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915348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142890-D9B3-301F-1DF9-419F98CA6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868400" y="9644081"/>
            <a:ext cx="4114800" cy="547688"/>
          </a:xfrm>
        </p:spPr>
        <p:txBody>
          <a:bodyPr/>
          <a:lstStyle/>
          <a:p>
            <a:pPr algn="r"/>
            <a:fld id="{9D24F9D8-DD0A-4228-9C59-5386EBBCE120}" type="slidenum">
              <a:rPr lang="he-IL" sz="2400" smtClean="0"/>
              <a:pPr algn="r"/>
              <a:t>32</a:t>
            </a:fld>
            <a:endParaRPr lang="en-US" sz="2400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9605" y="-18435"/>
            <a:ext cx="18288000" cy="1687620"/>
            <a:chOff x="0" y="0"/>
            <a:chExt cx="2691397" cy="24836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691397" cy="248363"/>
            </a:xfrm>
            <a:custGeom>
              <a:avLst/>
              <a:gdLst/>
              <a:ahLst/>
              <a:cxnLst/>
              <a:rect l="l" t="t" r="r" b="b"/>
              <a:pathLst>
                <a:path w="2691397" h="248363">
                  <a:moveTo>
                    <a:pt x="0" y="0"/>
                  </a:moveTo>
                  <a:lnTo>
                    <a:pt x="2691397" y="0"/>
                  </a:lnTo>
                  <a:lnTo>
                    <a:pt x="2691397" y="248363"/>
                  </a:lnTo>
                  <a:lnTo>
                    <a:pt x="0" y="248363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560441" y="424498"/>
            <a:ext cx="7343525" cy="842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1371600">
              <a:lnSpc>
                <a:spcPts val="7001"/>
              </a:lnSpc>
            </a:pPr>
            <a:r>
              <a:rPr lang="en-US" sz="5001" b="1" dirty="0">
                <a:solidFill>
                  <a:srgbClr val="000000"/>
                </a:solidFill>
                <a:latin typeface="Arimo Bold"/>
              </a:rPr>
              <a:t>Testing Plan</a:t>
            </a:r>
          </a:p>
        </p:txBody>
      </p:sp>
      <p:graphicFrame>
        <p:nvGraphicFramePr>
          <p:cNvPr id="6" name="טבלה 5">
            <a:extLst>
              <a:ext uri="{FF2B5EF4-FFF2-40B4-BE49-F238E27FC236}">
                <a16:creationId xmlns:a16="http://schemas.microsoft.com/office/drawing/2014/main" id="{28FD1D01-5872-6E12-5580-D510EADFB1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7928256"/>
              </p:ext>
            </p:extLst>
          </p:nvPr>
        </p:nvGraphicFramePr>
        <p:xfrm>
          <a:off x="533402" y="2105972"/>
          <a:ext cx="17221200" cy="7658105"/>
        </p:xfrm>
        <a:graphic>
          <a:graphicData uri="http://schemas.openxmlformats.org/drawingml/2006/table">
            <a:tbl>
              <a:tblPr/>
              <a:tblGrid>
                <a:gridCol w="4305302">
                  <a:extLst>
                    <a:ext uri="{9D8B030D-6E8A-4147-A177-3AD203B41FA5}">
                      <a16:colId xmlns:a16="http://schemas.microsoft.com/office/drawing/2014/main" val="4092006350"/>
                    </a:ext>
                  </a:extLst>
                </a:gridCol>
                <a:gridCol w="4277700">
                  <a:extLst>
                    <a:ext uri="{9D8B030D-6E8A-4147-A177-3AD203B41FA5}">
                      <a16:colId xmlns:a16="http://schemas.microsoft.com/office/drawing/2014/main" val="223863098"/>
                    </a:ext>
                  </a:extLst>
                </a:gridCol>
                <a:gridCol w="4332896">
                  <a:extLst>
                    <a:ext uri="{9D8B030D-6E8A-4147-A177-3AD203B41FA5}">
                      <a16:colId xmlns:a16="http://schemas.microsoft.com/office/drawing/2014/main" val="1847718321"/>
                    </a:ext>
                  </a:extLst>
                </a:gridCol>
                <a:gridCol w="4305302">
                  <a:extLst>
                    <a:ext uri="{9D8B030D-6E8A-4147-A177-3AD203B41FA5}">
                      <a16:colId xmlns:a16="http://schemas.microsoft.com/office/drawing/2014/main" val="2304514395"/>
                    </a:ext>
                  </a:extLst>
                </a:gridCol>
              </a:tblGrid>
              <a:tr h="128012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7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doesn't allow the user to create an empty post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Failed to create a post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required  fields will be marked in red</a:t>
                      </a:r>
                      <a:endParaRPr lang="en-US" sz="240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5177916"/>
                  </a:ext>
                </a:extLst>
              </a:tr>
              <a:tr h="1055318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8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allows the user to delete post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post is removed from community</a:t>
                      </a:r>
                      <a:endParaRPr lang="en-US" sz="240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post is deleted and is not found anymore</a:t>
                      </a:r>
                      <a:endParaRPr lang="en-US" sz="240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8844708"/>
                  </a:ext>
                </a:extLst>
              </a:tr>
              <a:tr h="1055318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9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allows the user to update post</a:t>
                      </a:r>
                      <a:endParaRPr lang="en-US" sz="240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post is updated and loaded again in the community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0231158"/>
                  </a:ext>
                </a:extLst>
              </a:tr>
              <a:tr h="87659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10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allows the user to add comment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comment is loaded and displayed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br>
                        <a:rPr lang="he-IL" sz="2400">
                          <a:effectLst/>
                          <a:latin typeface="Arimo"/>
                        </a:rPr>
                      </a:br>
                      <a:endParaRPr lang="he-IL" sz="240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7409226"/>
                  </a:ext>
                </a:extLst>
              </a:tr>
              <a:tr h="128012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11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doesn't allow the user to add an empty comment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Failed to create a comment and the required fields will be marked in red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0501423"/>
                  </a:ext>
                </a:extLst>
              </a:tr>
              <a:tr h="1055318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12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allows the user to delete comment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comment is removed from the list</a:t>
                      </a:r>
                      <a:endParaRPr lang="en-US" sz="240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comment is deleted and is not found anymore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2527998"/>
                  </a:ext>
                </a:extLst>
              </a:tr>
              <a:tr h="1055318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13</a:t>
                      </a:r>
                      <a:endParaRPr lang="he-IL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system allows the user to update a comment</a:t>
                      </a: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Arimo"/>
                        </a:rPr>
                        <a:t>The comment is updated and loaded again list</a:t>
                      </a:r>
                      <a:endParaRPr lang="en-US" sz="240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1000"/>
                        </a:spcBef>
                        <a:spcAft>
                          <a:spcPts val="0"/>
                        </a:spcAft>
                      </a:pPr>
                      <a:endParaRPr lang="en-US" sz="2400" dirty="0">
                        <a:effectLst/>
                        <a:latin typeface="Arimo"/>
                      </a:endParaRPr>
                    </a:p>
                  </a:txBody>
                  <a:tcPr marL="19814" marR="19814" marT="19814" marB="19814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1240658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F7791A-D197-1773-F315-23E8DD2E0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4140543" y="9702207"/>
            <a:ext cx="4114800" cy="547688"/>
          </a:xfrm>
        </p:spPr>
        <p:txBody>
          <a:bodyPr/>
          <a:lstStyle/>
          <a:p>
            <a:pPr algn="r"/>
            <a:fld id="{9D24F9D8-DD0A-4228-9C59-5386EBBCE120}" type="slidenum">
              <a:rPr lang="he-IL" sz="2400" smtClean="0"/>
              <a:pPr algn="r"/>
              <a:t>33</a:t>
            </a:fld>
            <a:endParaRPr lang="en-US" sz="24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39906" y="7694289"/>
            <a:ext cx="3824855" cy="1264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01"/>
              </a:lnSpc>
            </a:pPr>
            <a:r>
              <a:rPr lang="en-US" sz="2358">
                <a:solidFill>
                  <a:srgbClr val="FFFFFF"/>
                </a:solidFill>
                <a:latin typeface="Arimo"/>
              </a:rPr>
              <a:t>TOP OF THE LINE</a:t>
            </a:r>
          </a:p>
          <a:p>
            <a:pPr>
              <a:lnSpc>
                <a:spcPts val="3301"/>
              </a:lnSpc>
            </a:pPr>
            <a:r>
              <a:rPr lang="en-US" sz="2358">
                <a:solidFill>
                  <a:srgbClr val="FFFFFF"/>
                </a:solidFill>
                <a:latin typeface="Arimo"/>
              </a:rPr>
              <a:t>MEDICAL SERVICE PROVIDER </a:t>
            </a:r>
          </a:p>
        </p:txBody>
      </p:sp>
      <p:sp>
        <p:nvSpPr>
          <p:cNvPr id="3" name="Freeform 3"/>
          <p:cNvSpPr/>
          <p:nvPr/>
        </p:nvSpPr>
        <p:spPr>
          <a:xfrm>
            <a:off x="-252663" y="-128023"/>
            <a:ext cx="10415023" cy="10415023"/>
          </a:xfrm>
          <a:custGeom>
            <a:avLst/>
            <a:gdLst/>
            <a:ahLst/>
            <a:cxnLst/>
            <a:rect l="l" t="t" r="r" b="b"/>
            <a:pathLst>
              <a:path w="10415023" h="10415023">
                <a:moveTo>
                  <a:pt x="0" y="0"/>
                </a:moveTo>
                <a:lnTo>
                  <a:pt x="10415023" y="0"/>
                </a:lnTo>
                <a:lnTo>
                  <a:pt x="10415023" y="10415023"/>
                </a:lnTo>
                <a:lnTo>
                  <a:pt x="0" y="104150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163060" y="2446321"/>
            <a:ext cx="1421752" cy="1680849"/>
          </a:xfrm>
          <a:custGeom>
            <a:avLst/>
            <a:gdLst/>
            <a:ahLst/>
            <a:cxnLst/>
            <a:rect l="l" t="t" r="r" b="b"/>
            <a:pathLst>
              <a:path w="1421752" h="1680849">
                <a:moveTo>
                  <a:pt x="0" y="0"/>
                </a:moveTo>
                <a:lnTo>
                  <a:pt x="1421752" y="0"/>
                </a:lnTo>
                <a:lnTo>
                  <a:pt x="1421752" y="1680849"/>
                </a:lnTo>
                <a:lnTo>
                  <a:pt x="0" y="16808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7077200" y="3762936"/>
            <a:ext cx="8194230" cy="2638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90"/>
              </a:lnSpc>
            </a:pPr>
            <a:r>
              <a:rPr lang="en-US" sz="7493" b="1" dirty="0">
                <a:solidFill>
                  <a:srgbClr val="000000"/>
                </a:solidFill>
                <a:latin typeface="Arimo Bold"/>
              </a:rPr>
              <a:t>THANK YOU FOR </a:t>
            </a:r>
          </a:p>
          <a:p>
            <a:pPr>
              <a:lnSpc>
                <a:spcPts val="10490"/>
              </a:lnSpc>
              <a:spcBef>
                <a:spcPct val="0"/>
              </a:spcBef>
            </a:pPr>
            <a:r>
              <a:rPr lang="en-US" sz="7493" b="1" dirty="0">
                <a:solidFill>
                  <a:srgbClr val="000000"/>
                </a:solidFill>
                <a:latin typeface="Arimo Bold"/>
              </a:rPr>
              <a:t>LISTENING </a:t>
            </a:r>
          </a:p>
        </p:txBody>
      </p:sp>
      <p:sp>
        <p:nvSpPr>
          <p:cNvPr id="6" name="AutoShape 6"/>
          <p:cNvSpPr/>
          <p:nvPr/>
        </p:nvSpPr>
        <p:spPr>
          <a:xfrm flipH="1">
            <a:off x="6832462" y="3742378"/>
            <a:ext cx="0" cy="2860556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9842C-7862-6C18-8BB0-626F09911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697200" y="95631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34</a:t>
            </a:fld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6329"/>
            <a:ext cx="18288000" cy="6424004"/>
            <a:chOff x="0" y="0"/>
            <a:chExt cx="26112013" cy="856533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8068" b="8068"/>
            <a:stretch>
              <a:fillRect/>
            </a:stretch>
          </p:blipFill>
          <p:spPr>
            <a:xfrm>
              <a:off x="0" y="0"/>
              <a:ext cx="17323342" cy="8565338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16274" r="16274"/>
            <a:stretch>
              <a:fillRect/>
            </a:stretch>
          </p:blipFill>
          <p:spPr>
            <a:xfrm>
              <a:off x="17450342" y="0"/>
              <a:ext cx="8661671" cy="8565338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2067608" y="4360574"/>
            <a:ext cx="6526377" cy="4897726"/>
            <a:chOff x="0" y="0"/>
            <a:chExt cx="2380840" cy="178670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80840" cy="1786704"/>
            </a:xfrm>
            <a:custGeom>
              <a:avLst/>
              <a:gdLst/>
              <a:ahLst/>
              <a:cxnLst/>
              <a:rect l="l" t="t" r="r" b="b"/>
              <a:pathLst>
                <a:path w="2380840" h="1786704">
                  <a:moveTo>
                    <a:pt x="0" y="0"/>
                  </a:moveTo>
                  <a:lnTo>
                    <a:pt x="2380840" y="0"/>
                  </a:lnTo>
                  <a:lnTo>
                    <a:pt x="2380840" y="1786704"/>
                  </a:lnTo>
                  <a:lnTo>
                    <a:pt x="0" y="1786704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3631076" y="5171188"/>
            <a:ext cx="5487524" cy="2052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19"/>
              </a:lnSpc>
            </a:pPr>
            <a:r>
              <a:rPr lang="en-US" sz="5799" dirty="0">
                <a:solidFill>
                  <a:srgbClr val="000000"/>
                </a:solidFill>
                <a:latin typeface="Arimo"/>
              </a:rPr>
              <a:t>OUR SOLUTION</a:t>
            </a:r>
          </a:p>
        </p:txBody>
      </p:sp>
      <p:sp>
        <p:nvSpPr>
          <p:cNvPr id="8" name="Freeform 8"/>
          <p:cNvSpPr/>
          <p:nvPr/>
        </p:nvSpPr>
        <p:spPr>
          <a:xfrm>
            <a:off x="2067608" y="4516817"/>
            <a:ext cx="1421752" cy="1680849"/>
          </a:xfrm>
          <a:custGeom>
            <a:avLst/>
            <a:gdLst/>
            <a:ahLst/>
            <a:cxnLst/>
            <a:rect l="l" t="t" r="r" b="b"/>
            <a:pathLst>
              <a:path w="1421752" h="1680849">
                <a:moveTo>
                  <a:pt x="0" y="0"/>
                </a:moveTo>
                <a:lnTo>
                  <a:pt x="1421753" y="0"/>
                </a:lnTo>
                <a:lnTo>
                  <a:pt x="1421753" y="1680849"/>
                </a:lnTo>
                <a:lnTo>
                  <a:pt x="0" y="16808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367146" y="7145180"/>
            <a:ext cx="8394132" cy="2113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78"/>
              </a:lnSpc>
            </a:pPr>
            <a:r>
              <a:rPr lang="en-US" sz="6056" b="1" dirty="0">
                <a:solidFill>
                  <a:srgbClr val="000000"/>
                </a:solidFill>
                <a:latin typeface="Open Sans Extra Bold"/>
              </a:rPr>
              <a:t>A Social Network For Healthy Life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98148C1-0000-698E-2F89-961798E54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02000" y="978058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4</a:t>
            </a:fld>
            <a:endParaRPr lang="en-US"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8735" y="-254110"/>
            <a:ext cx="5143776" cy="10952776"/>
            <a:chOff x="0" y="0"/>
            <a:chExt cx="1876463" cy="39956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76463" cy="3995602"/>
            </a:xfrm>
            <a:custGeom>
              <a:avLst/>
              <a:gdLst/>
              <a:ahLst/>
              <a:cxnLst/>
              <a:rect l="l" t="t" r="r" b="b"/>
              <a:pathLst>
                <a:path w="1876463" h="3995602">
                  <a:moveTo>
                    <a:pt x="0" y="0"/>
                  </a:moveTo>
                  <a:lnTo>
                    <a:pt x="1876463" y="0"/>
                  </a:lnTo>
                  <a:lnTo>
                    <a:pt x="1876463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595149" y="2274606"/>
            <a:ext cx="1096021" cy="1096017"/>
            <a:chOff x="0" y="0"/>
            <a:chExt cx="2255950" cy="225594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55950" cy="2255941"/>
            </a:xfrm>
            <a:custGeom>
              <a:avLst/>
              <a:gdLst/>
              <a:ahLst/>
              <a:cxnLst/>
              <a:rect l="l" t="t" r="r" b="b"/>
              <a:pathLst>
                <a:path w="2255950" h="2255941">
                  <a:moveTo>
                    <a:pt x="0" y="0"/>
                  </a:moveTo>
                  <a:lnTo>
                    <a:pt x="2255950" y="0"/>
                  </a:lnTo>
                  <a:lnTo>
                    <a:pt x="2255950" y="2255941"/>
                  </a:lnTo>
                  <a:lnTo>
                    <a:pt x="0" y="2255941"/>
                  </a:ln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108741" y="2069239"/>
            <a:ext cx="1147923" cy="1650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58"/>
              </a:lnSpc>
            </a:pPr>
            <a:r>
              <a:rPr lang="en-US" sz="9684" dirty="0">
                <a:solidFill>
                  <a:srgbClr val="000000"/>
                </a:solidFill>
                <a:latin typeface="League Spartan Bold"/>
              </a:rPr>
              <a:t>1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638573" y="4133202"/>
            <a:ext cx="1096021" cy="1096017"/>
            <a:chOff x="0" y="0"/>
            <a:chExt cx="2255950" cy="225594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255950" cy="2255941"/>
            </a:xfrm>
            <a:custGeom>
              <a:avLst/>
              <a:gdLst/>
              <a:ahLst/>
              <a:cxnLst/>
              <a:rect l="l" t="t" r="r" b="b"/>
              <a:pathLst>
                <a:path w="2255950" h="2255941">
                  <a:moveTo>
                    <a:pt x="0" y="0"/>
                  </a:moveTo>
                  <a:lnTo>
                    <a:pt x="2255950" y="0"/>
                  </a:lnTo>
                  <a:lnTo>
                    <a:pt x="2255950" y="2255941"/>
                  </a:lnTo>
                  <a:lnTo>
                    <a:pt x="0" y="2255941"/>
                  </a:ln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8143159" y="3921623"/>
            <a:ext cx="1147923" cy="1650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58"/>
              </a:lnSpc>
            </a:pPr>
            <a:r>
              <a:rPr lang="en-US" sz="9684" dirty="0">
                <a:solidFill>
                  <a:srgbClr val="000000"/>
                </a:solidFill>
                <a:latin typeface="League Spartan Bold"/>
              </a:rPr>
              <a:t>2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595149" y="5993270"/>
            <a:ext cx="1077525" cy="1077521"/>
            <a:chOff x="0" y="0"/>
            <a:chExt cx="2255950" cy="225594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55950" cy="2255941"/>
            </a:xfrm>
            <a:custGeom>
              <a:avLst/>
              <a:gdLst/>
              <a:ahLst/>
              <a:cxnLst/>
              <a:rect l="l" t="t" r="r" b="b"/>
              <a:pathLst>
                <a:path w="2255950" h="2255941">
                  <a:moveTo>
                    <a:pt x="0" y="0"/>
                  </a:moveTo>
                  <a:lnTo>
                    <a:pt x="2255950" y="0"/>
                  </a:lnTo>
                  <a:lnTo>
                    <a:pt x="2255950" y="2255941"/>
                  </a:lnTo>
                  <a:lnTo>
                    <a:pt x="0" y="2255941"/>
                  </a:ln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8117208" y="5753116"/>
            <a:ext cx="1147923" cy="1650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58"/>
              </a:lnSpc>
            </a:pPr>
            <a:r>
              <a:rPr lang="en-US" sz="9684" dirty="0">
                <a:solidFill>
                  <a:srgbClr val="000000"/>
                </a:solidFill>
                <a:latin typeface="League Spartan Bold"/>
              </a:rPr>
              <a:t>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995425" y="4174227"/>
            <a:ext cx="9032330" cy="124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Arimo"/>
              </a:rPr>
              <a:t>Share a medical experience he went through to help others.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995425" y="6234395"/>
            <a:ext cx="8003630" cy="602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Arimo"/>
              </a:rPr>
              <a:t>Seek support from other members.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025905" y="8023525"/>
            <a:ext cx="6415396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Arimo"/>
              </a:rPr>
              <a:t>Attend online lectures.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95633" y="506176"/>
            <a:ext cx="15741245" cy="1768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In our Social Network For Health Life a user can: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7638573" y="7853338"/>
            <a:ext cx="1077525" cy="1077521"/>
            <a:chOff x="0" y="0"/>
            <a:chExt cx="2255950" cy="225594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55950" cy="2255941"/>
            </a:xfrm>
            <a:custGeom>
              <a:avLst/>
              <a:gdLst/>
              <a:ahLst/>
              <a:cxnLst/>
              <a:rect l="l" t="t" r="r" b="b"/>
              <a:pathLst>
                <a:path w="2255950" h="2255941">
                  <a:moveTo>
                    <a:pt x="0" y="0"/>
                  </a:moveTo>
                  <a:lnTo>
                    <a:pt x="2255950" y="0"/>
                  </a:lnTo>
                  <a:lnTo>
                    <a:pt x="2255950" y="2255941"/>
                  </a:lnTo>
                  <a:lnTo>
                    <a:pt x="0" y="2255941"/>
                  </a:ln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8098712" y="7643788"/>
            <a:ext cx="1147923" cy="1650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58"/>
              </a:lnSpc>
            </a:pPr>
            <a:r>
              <a:rPr lang="en-US" sz="9684" dirty="0">
                <a:solidFill>
                  <a:srgbClr val="000000"/>
                </a:solidFill>
                <a:latin typeface="League Spartan Bold"/>
              </a:rPr>
              <a:t>4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8995425" y="2268043"/>
            <a:ext cx="9032330" cy="124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Arimo"/>
              </a:rPr>
              <a:t>Join communities where each community has an admin and a moderator.</a:t>
            </a:r>
          </a:p>
        </p:txBody>
      </p:sp>
      <p:grpSp>
        <p:nvGrpSpPr>
          <p:cNvPr id="24" name="Group 4">
            <a:extLst>
              <a:ext uri="{FF2B5EF4-FFF2-40B4-BE49-F238E27FC236}">
                <a16:creationId xmlns:a16="http://schemas.microsoft.com/office/drawing/2014/main" id="{9459925E-5BCE-164C-A910-20D2B12971F2}"/>
              </a:ext>
            </a:extLst>
          </p:cNvPr>
          <p:cNvGrpSpPr>
            <a:grpSpLocks noChangeAspect="1"/>
          </p:cNvGrpSpPr>
          <p:nvPr/>
        </p:nvGrpSpPr>
        <p:grpSpPr>
          <a:xfrm>
            <a:off x="1468676" y="2268043"/>
            <a:ext cx="5726555" cy="5704185"/>
            <a:chOff x="0" y="0"/>
            <a:chExt cx="6502400" cy="6477000"/>
          </a:xfrm>
        </p:grpSpPr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5AB41904-851C-A282-FADE-1D54F52A1B6A}"/>
                </a:ext>
              </a:extLst>
            </p:cNvPr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25580" r="-18379" b="-80"/>
              </a:stretch>
            </a:blipFill>
          </p:spPr>
        </p:sp>
        <p:sp>
          <p:nvSpPr>
            <p:cNvPr id="26" name="Freeform 6">
              <a:extLst>
                <a:ext uri="{FF2B5EF4-FFF2-40B4-BE49-F238E27FC236}">
                  <a16:creationId xmlns:a16="http://schemas.microsoft.com/office/drawing/2014/main" id="{BFB0AEBE-EA8D-13F0-57FB-215D982844CE}"/>
                </a:ext>
              </a:extLst>
            </p:cNvPr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65CDB-1AED-9BBD-7F20-DE44DBADB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94155" y="980757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5</a:t>
            </a:fld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453234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8735" y="-254110"/>
            <a:ext cx="5143776" cy="10952776"/>
            <a:chOff x="0" y="0"/>
            <a:chExt cx="1876463" cy="39956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76463" cy="3995602"/>
            </a:xfrm>
            <a:custGeom>
              <a:avLst/>
              <a:gdLst/>
              <a:ahLst/>
              <a:cxnLst/>
              <a:rect l="l" t="t" r="r" b="b"/>
              <a:pathLst>
                <a:path w="1876463" h="3995602">
                  <a:moveTo>
                    <a:pt x="0" y="0"/>
                  </a:moveTo>
                  <a:lnTo>
                    <a:pt x="1876463" y="0"/>
                  </a:lnTo>
                  <a:lnTo>
                    <a:pt x="1876463" y="3995602"/>
                  </a:lnTo>
                  <a:lnTo>
                    <a:pt x="0" y="399560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428667" y="2069239"/>
            <a:ext cx="5726555" cy="5704185"/>
            <a:chOff x="0" y="0"/>
            <a:chExt cx="6502400" cy="6477000"/>
          </a:xfrm>
        </p:grpSpPr>
        <p:sp>
          <p:nvSpPr>
            <p:cNvPr id="5" name="Freeform 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78713" r="-73961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595149" y="2274606"/>
            <a:ext cx="1096021" cy="1096017"/>
            <a:chOff x="0" y="0"/>
            <a:chExt cx="2255950" cy="225594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55950" cy="2255941"/>
            </a:xfrm>
            <a:custGeom>
              <a:avLst/>
              <a:gdLst/>
              <a:ahLst/>
              <a:cxnLst/>
              <a:rect l="l" t="t" r="r" b="b"/>
              <a:pathLst>
                <a:path w="2255950" h="2255941">
                  <a:moveTo>
                    <a:pt x="0" y="0"/>
                  </a:moveTo>
                  <a:lnTo>
                    <a:pt x="2255950" y="0"/>
                  </a:lnTo>
                  <a:lnTo>
                    <a:pt x="2255950" y="2255941"/>
                  </a:lnTo>
                  <a:lnTo>
                    <a:pt x="0" y="2255941"/>
                  </a:ln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8108741" y="2069239"/>
            <a:ext cx="1147923" cy="1650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58"/>
              </a:lnSpc>
            </a:pPr>
            <a:r>
              <a:rPr lang="en-US" sz="9684" dirty="0">
                <a:solidFill>
                  <a:srgbClr val="000000"/>
                </a:solidFill>
                <a:latin typeface="League Spartan Bold"/>
              </a:rPr>
              <a:t>1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638573" y="4133202"/>
            <a:ext cx="1096021" cy="1096017"/>
            <a:chOff x="0" y="0"/>
            <a:chExt cx="2255950" cy="225594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255950" cy="2255941"/>
            </a:xfrm>
            <a:custGeom>
              <a:avLst/>
              <a:gdLst/>
              <a:ahLst/>
              <a:cxnLst/>
              <a:rect l="l" t="t" r="r" b="b"/>
              <a:pathLst>
                <a:path w="2255950" h="2255941">
                  <a:moveTo>
                    <a:pt x="0" y="0"/>
                  </a:moveTo>
                  <a:lnTo>
                    <a:pt x="2255950" y="0"/>
                  </a:lnTo>
                  <a:lnTo>
                    <a:pt x="2255950" y="2255941"/>
                  </a:lnTo>
                  <a:lnTo>
                    <a:pt x="0" y="2255941"/>
                  </a:ln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8143159" y="3921623"/>
            <a:ext cx="1147923" cy="1650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58"/>
              </a:lnSpc>
            </a:pPr>
            <a:r>
              <a:rPr lang="en-US" sz="9684" dirty="0">
                <a:solidFill>
                  <a:srgbClr val="000000"/>
                </a:solidFill>
                <a:latin typeface="League Spartan Bold"/>
              </a:rPr>
              <a:t>2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595149" y="5993270"/>
            <a:ext cx="1077525" cy="1077521"/>
            <a:chOff x="0" y="0"/>
            <a:chExt cx="2255950" cy="225594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255950" cy="2255941"/>
            </a:xfrm>
            <a:custGeom>
              <a:avLst/>
              <a:gdLst/>
              <a:ahLst/>
              <a:cxnLst/>
              <a:rect l="l" t="t" r="r" b="b"/>
              <a:pathLst>
                <a:path w="2255950" h="2255941">
                  <a:moveTo>
                    <a:pt x="0" y="0"/>
                  </a:moveTo>
                  <a:lnTo>
                    <a:pt x="2255950" y="0"/>
                  </a:lnTo>
                  <a:lnTo>
                    <a:pt x="2255950" y="2255941"/>
                  </a:lnTo>
                  <a:lnTo>
                    <a:pt x="0" y="2255941"/>
                  </a:ln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8117208" y="5753116"/>
            <a:ext cx="1147923" cy="1650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58"/>
              </a:lnSpc>
            </a:pPr>
            <a:r>
              <a:rPr lang="en-US" sz="9684" dirty="0">
                <a:solidFill>
                  <a:srgbClr val="000000"/>
                </a:solidFill>
                <a:latin typeface="League Spartan Bold"/>
              </a:rPr>
              <a:t>3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025905" y="4280515"/>
            <a:ext cx="9032330" cy="602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Arimo"/>
              </a:rPr>
              <a:t>Get more experience.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025905" y="6086144"/>
            <a:ext cx="8003630" cy="602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39"/>
              </a:lnSpc>
            </a:pPr>
            <a:r>
              <a:rPr lang="en-US" sz="3600" b="0" i="0" dirty="0">
                <a:solidFill>
                  <a:srgbClr val="374151"/>
                </a:solidFill>
                <a:effectLst/>
                <a:latin typeface="Söhne"/>
              </a:rPr>
              <a:t>Recommend Products and Services</a:t>
            </a:r>
            <a:r>
              <a:rPr lang="en-US" sz="3599" dirty="0">
                <a:solidFill>
                  <a:srgbClr val="000000"/>
                </a:solidFill>
                <a:latin typeface="Arimo"/>
              </a:rPr>
              <a:t>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025905" y="8023525"/>
            <a:ext cx="6415396" cy="602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 dirty="0">
                <a:solidFill>
                  <a:srgbClr val="000000"/>
                </a:solidFill>
                <a:latin typeface="Arimo"/>
              </a:rPr>
              <a:t>Get more clients.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95633" y="506176"/>
            <a:ext cx="15741245" cy="1768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In our Social Network For Health Life an expert can: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7638573" y="7853338"/>
            <a:ext cx="1077525" cy="1077521"/>
            <a:chOff x="0" y="0"/>
            <a:chExt cx="2255950" cy="225594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255950" cy="2255941"/>
            </a:xfrm>
            <a:custGeom>
              <a:avLst/>
              <a:gdLst/>
              <a:ahLst/>
              <a:cxnLst/>
              <a:rect l="l" t="t" r="r" b="b"/>
              <a:pathLst>
                <a:path w="2255950" h="2255941">
                  <a:moveTo>
                    <a:pt x="0" y="0"/>
                  </a:moveTo>
                  <a:lnTo>
                    <a:pt x="2255950" y="0"/>
                  </a:lnTo>
                  <a:lnTo>
                    <a:pt x="2255950" y="2255941"/>
                  </a:lnTo>
                  <a:lnTo>
                    <a:pt x="0" y="2255941"/>
                  </a:lnTo>
                  <a:close/>
                </a:path>
              </a:pathLst>
            </a:custGeom>
            <a:solidFill>
              <a:srgbClr val="0097B2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8098712" y="7643788"/>
            <a:ext cx="1147923" cy="1650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558"/>
              </a:lnSpc>
            </a:pPr>
            <a:r>
              <a:rPr lang="en-US" sz="9684" dirty="0">
                <a:solidFill>
                  <a:srgbClr val="000000"/>
                </a:solidFill>
                <a:latin typeface="League Spartan Bold"/>
              </a:rPr>
              <a:t>4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025905" y="2477018"/>
            <a:ext cx="9032330" cy="602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000000"/>
                </a:solidFill>
                <a:latin typeface="Arimo"/>
              </a:rPr>
              <a:t>Share his knowledge and offer support.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09A32F42-8AD9-DFFE-0FDA-99C9222F2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19384" y="974598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6</a:t>
            </a:fld>
            <a:endParaRPr 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7715" y="1866900"/>
            <a:ext cx="4307150" cy="5179769"/>
            <a:chOff x="0" y="0"/>
            <a:chExt cx="1217856" cy="1197392"/>
          </a:xfrm>
          <a:solidFill>
            <a:srgbClr val="89CED3"/>
          </a:solidFill>
        </p:grpSpPr>
        <p:sp>
          <p:nvSpPr>
            <p:cNvPr id="3" name="Freeform 3"/>
            <p:cNvSpPr/>
            <p:nvPr/>
          </p:nvSpPr>
          <p:spPr>
            <a:xfrm>
              <a:off x="0" y="0"/>
              <a:ext cx="1217856" cy="1197392"/>
            </a:xfrm>
            <a:custGeom>
              <a:avLst/>
              <a:gdLst/>
              <a:ahLst/>
              <a:cxnLst/>
              <a:rect l="l" t="t" r="r" b="b"/>
              <a:pathLst>
                <a:path w="1217856" h="1197392">
                  <a:moveTo>
                    <a:pt x="0" y="0"/>
                  </a:moveTo>
                  <a:lnTo>
                    <a:pt x="1217856" y="0"/>
                  </a:lnTo>
                  <a:lnTo>
                    <a:pt x="1217856" y="1197392"/>
                  </a:lnTo>
                  <a:lnTo>
                    <a:pt x="0" y="1197392"/>
                  </a:lnTo>
                  <a:close/>
                </a:path>
              </a:pathLst>
            </a:custGeom>
            <a:grpFill/>
          </p:spPr>
        </p:sp>
      </p:grpSp>
      <p:grpSp>
        <p:nvGrpSpPr>
          <p:cNvPr id="4" name="Group 4"/>
          <p:cNvGrpSpPr/>
          <p:nvPr/>
        </p:nvGrpSpPr>
        <p:grpSpPr>
          <a:xfrm>
            <a:off x="4803971" y="2811895"/>
            <a:ext cx="4275879" cy="4234773"/>
            <a:chOff x="0" y="0"/>
            <a:chExt cx="1209014" cy="11973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300291" y="2816128"/>
            <a:ext cx="4275879" cy="4234773"/>
            <a:chOff x="0" y="0"/>
            <a:chExt cx="1209014" cy="11973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480203" y="430986"/>
            <a:ext cx="3498347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Features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70314" y="2918691"/>
            <a:ext cx="3308236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 dirty="0">
                <a:solidFill>
                  <a:schemeClr val="bg1"/>
                </a:solidFill>
                <a:latin typeface="Arimo"/>
              </a:rPr>
              <a:t>Chat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08946" y="3099210"/>
            <a:ext cx="3308236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Ranking system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88737" y="3099210"/>
            <a:ext cx="3963871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Privacy</a:t>
            </a:r>
          </a:p>
        </p:txBody>
      </p:sp>
      <p:grpSp>
        <p:nvGrpSpPr>
          <p:cNvPr id="18" name="Group 6">
            <a:extLst>
              <a:ext uri="{FF2B5EF4-FFF2-40B4-BE49-F238E27FC236}">
                <a16:creationId xmlns:a16="http://schemas.microsoft.com/office/drawing/2014/main" id="{096203BE-73EA-D8B2-317B-4B70F01D1B9D}"/>
              </a:ext>
            </a:extLst>
          </p:cNvPr>
          <p:cNvGrpSpPr/>
          <p:nvPr/>
        </p:nvGrpSpPr>
        <p:grpSpPr>
          <a:xfrm>
            <a:off x="13915276" y="2811895"/>
            <a:ext cx="4275879" cy="4234773"/>
            <a:chOff x="0" y="0"/>
            <a:chExt cx="1209014" cy="1197392"/>
          </a:xfrm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7907C2F0-28CE-F1D1-4E9E-360885D1D509}"/>
                </a:ext>
              </a:extLst>
            </p:cNvPr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1AABE40-4A2D-C49E-A9DD-27A3456DE0C7}"/>
              </a:ext>
            </a:extLst>
          </p:cNvPr>
          <p:cNvSpPr txBox="1"/>
          <p:nvPr/>
        </p:nvSpPr>
        <p:spPr>
          <a:xfrm>
            <a:off x="14480091" y="3053043"/>
            <a:ext cx="3146246" cy="653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Service history</a:t>
            </a:r>
          </a:p>
        </p:txBody>
      </p:sp>
      <p:grpSp>
        <p:nvGrpSpPr>
          <p:cNvPr id="22" name="Group 14">
            <a:extLst>
              <a:ext uri="{FF2B5EF4-FFF2-40B4-BE49-F238E27FC236}">
                <a16:creationId xmlns:a16="http://schemas.microsoft.com/office/drawing/2014/main" id="{58C72BD4-4F0B-13AB-3681-06F715EF02F7}"/>
              </a:ext>
            </a:extLst>
          </p:cNvPr>
          <p:cNvGrpSpPr>
            <a:grpSpLocks noChangeAspect="1"/>
          </p:cNvGrpSpPr>
          <p:nvPr/>
        </p:nvGrpSpPr>
        <p:grpSpPr>
          <a:xfrm>
            <a:off x="874992" y="3917109"/>
            <a:ext cx="2872595" cy="2872583"/>
            <a:chOff x="0" y="0"/>
            <a:chExt cx="6350025" cy="6350000"/>
          </a:xfrm>
        </p:grpSpPr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09DEAB44-8C11-EFA1-F83F-EA9870898464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t="-3069" r="-2811" b="-3069"/>
              </a:stretch>
            </a:blipFill>
          </p:spPr>
        </p:sp>
      </p:grpSp>
      <p:grpSp>
        <p:nvGrpSpPr>
          <p:cNvPr id="25" name="Group 12">
            <a:extLst>
              <a:ext uri="{FF2B5EF4-FFF2-40B4-BE49-F238E27FC236}">
                <a16:creationId xmlns:a16="http://schemas.microsoft.com/office/drawing/2014/main" id="{C09901E5-E548-71E2-891A-24F38F06928E}"/>
              </a:ext>
            </a:extLst>
          </p:cNvPr>
          <p:cNvGrpSpPr>
            <a:grpSpLocks noChangeAspect="1"/>
          </p:cNvGrpSpPr>
          <p:nvPr/>
        </p:nvGrpSpPr>
        <p:grpSpPr>
          <a:xfrm>
            <a:off x="5526766" y="4086538"/>
            <a:ext cx="2872595" cy="2872583"/>
            <a:chOff x="0" y="0"/>
            <a:chExt cx="6350025" cy="6350000"/>
          </a:xfrm>
        </p:grpSpPr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E2845E09-9DAF-A67E-BD19-F53D49C07B1E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32216" r="-32216"/>
              </a:stretch>
            </a:blipFill>
          </p:spPr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1CF1A0B-2FDC-3CC2-FAF8-15D2E9EDBE2A}"/>
              </a:ext>
            </a:extLst>
          </p:cNvPr>
          <p:cNvGrpSpPr>
            <a:grpSpLocks noChangeAspect="1"/>
          </p:cNvGrpSpPr>
          <p:nvPr/>
        </p:nvGrpSpPr>
        <p:grpSpPr>
          <a:xfrm>
            <a:off x="10034374" y="4086537"/>
            <a:ext cx="2872595" cy="2872583"/>
            <a:chOff x="0" y="0"/>
            <a:chExt cx="6350025" cy="6350000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EDFD3F83-9598-A1F2-8CAD-B8610E5B0E85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5"/>
              <a:stretch>
                <a:fillRect l="-5142" r="-5142"/>
              </a:stretch>
            </a:blipFill>
          </p:spPr>
        </p:sp>
      </p:grpSp>
      <p:grpSp>
        <p:nvGrpSpPr>
          <p:cNvPr id="29" name="Group 21">
            <a:extLst>
              <a:ext uri="{FF2B5EF4-FFF2-40B4-BE49-F238E27FC236}">
                <a16:creationId xmlns:a16="http://schemas.microsoft.com/office/drawing/2014/main" id="{AE81110C-B288-9440-1836-3EC81B86C7BD}"/>
              </a:ext>
            </a:extLst>
          </p:cNvPr>
          <p:cNvGrpSpPr>
            <a:grpSpLocks noChangeAspect="1"/>
          </p:cNvGrpSpPr>
          <p:nvPr/>
        </p:nvGrpSpPr>
        <p:grpSpPr>
          <a:xfrm>
            <a:off x="14616917" y="4073837"/>
            <a:ext cx="2872595" cy="2872583"/>
            <a:chOff x="0" y="0"/>
            <a:chExt cx="6350025" cy="6350000"/>
          </a:xfrm>
        </p:grpSpPr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73184651-3345-EEF6-1F05-AF81B82F0199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6"/>
              <a:stretch>
                <a:fillRect t="-1428" b="-1428"/>
              </a:stretch>
            </a:blipFill>
          </p:spPr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E84BADC-6612-C4E7-95A1-787AB5DFF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5800" y="9715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7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84688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7715" y="2811895"/>
            <a:ext cx="4307150" cy="4234773"/>
            <a:chOff x="0" y="0"/>
            <a:chExt cx="1217856" cy="11973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7856" cy="1197392"/>
            </a:xfrm>
            <a:custGeom>
              <a:avLst/>
              <a:gdLst/>
              <a:ahLst/>
              <a:cxnLst/>
              <a:rect l="l" t="t" r="r" b="b"/>
              <a:pathLst>
                <a:path w="1217856" h="1197392">
                  <a:moveTo>
                    <a:pt x="0" y="0"/>
                  </a:moveTo>
                  <a:lnTo>
                    <a:pt x="1217856" y="0"/>
                  </a:lnTo>
                  <a:lnTo>
                    <a:pt x="1217856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803971" y="1866901"/>
            <a:ext cx="4275879" cy="5179768"/>
            <a:chOff x="0" y="0"/>
            <a:chExt cx="1209014" cy="1197392"/>
          </a:xfrm>
          <a:solidFill>
            <a:srgbClr val="89CED3"/>
          </a:solidFill>
        </p:grpSpPr>
        <p:sp>
          <p:nvSpPr>
            <p:cNvPr id="5" name="Freeform 5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grpFill/>
          </p:spPr>
        </p:sp>
      </p:grpSp>
      <p:grpSp>
        <p:nvGrpSpPr>
          <p:cNvPr id="6" name="Group 6"/>
          <p:cNvGrpSpPr/>
          <p:nvPr/>
        </p:nvGrpSpPr>
        <p:grpSpPr>
          <a:xfrm>
            <a:off x="9300291" y="2816128"/>
            <a:ext cx="4275879" cy="4234773"/>
            <a:chOff x="0" y="0"/>
            <a:chExt cx="1209014" cy="119739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480203" y="430986"/>
            <a:ext cx="3498347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Features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85506" y="3099210"/>
            <a:ext cx="3308236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Chat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290286" y="2835545"/>
            <a:ext cx="3381766" cy="560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 dirty="0">
                <a:solidFill>
                  <a:schemeClr val="bg1"/>
                </a:solidFill>
                <a:latin typeface="Arimo"/>
              </a:rPr>
              <a:t>Ranking system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88737" y="3099210"/>
            <a:ext cx="3963871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Privacy</a:t>
            </a:r>
          </a:p>
        </p:txBody>
      </p:sp>
      <p:grpSp>
        <p:nvGrpSpPr>
          <p:cNvPr id="18" name="Group 6">
            <a:extLst>
              <a:ext uri="{FF2B5EF4-FFF2-40B4-BE49-F238E27FC236}">
                <a16:creationId xmlns:a16="http://schemas.microsoft.com/office/drawing/2014/main" id="{096203BE-73EA-D8B2-317B-4B70F01D1B9D}"/>
              </a:ext>
            </a:extLst>
          </p:cNvPr>
          <p:cNvGrpSpPr/>
          <p:nvPr/>
        </p:nvGrpSpPr>
        <p:grpSpPr>
          <a:xfrm>
            <a:off x="13915276" y="2811895"/>
            <a:ext cx="4275879" cy="4234773"/>
            <a:chOff x="0" y="0"/>
            <a:chExt cx="1209014" cy="1197392"/>
          </a:xfrm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7907C2F0-28CE-F1D1-4E9E-360885D1D509}"/>
                </a:ext>
              </a:extLst>
            </p:cNvPr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1AABE40-4A2D-C49E-A9DD-27A3456DE0C7}"/>
              </a:ext>
            </a:extLst>
          </p:cNvPr>
          <p:cNvSpPr txBox="1"/>
          <p:nvPr/>
        </p:nvSpPr>
        <p:spPr>
          <a:xfrm>
            <a:off x="14480091" y="3053043"/>
            <a:ext cx="3146246" cy="653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Service history</a:t>
            </a:r>
          </a:p>
        </p:txBody>
      </p:sp>
      <p:grpSp>
        <p:nvGrpSpPr>
          <p:cNvPr id="22" name="Group 14">
            <a:extLst>
              <a:ext uri="{FF2B5EF4-FFF2-40B4-BE49-F238E27FC236}">
                <a16:creationId xmlns:a16="http://schemas.microsoft.com/office/drawing/2014/main" id="{58C72BD4-4F0B-13AB-3681-06F715EF02F7}"/>
              </a:ext>
            </a:extLst>
          </p:cNvPr>
          <p:cNvGrpSpPr>
            <a:grpSpLocks noChangeAspect="1"/>
          </p:cNvGrpSpPr>
          <p:nvPr/>
        </p:nvGrpSpPr>
        <p:grpSpPr>
          <a:xfrm>
            <a:off x="874992" y="4086539"/>
            <a:ext cx="2872595" cy="2872583"/>
            <a:chOff x="0" y="0"/>
            <a:chExt cx="6350025" cy="6350000"/>
          </a:xfrm>
        </p:grpSpPr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09DEAB44-8C11-EFA1-F83F-EA9870898464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t="-3069" r="-2811" b="-3069"/>
              </a:stretch>
            </a:blipFill>
          </p:spPr>
        </p:sp>
      </p:grpSp>
      <p:grpSp>
        <p:nvGrpSpPr>
          <p:cNvPr id="25" name="Group 12">
            <a:extLst>
              <a:ext uri="{FF2B5EF4-FFF2-40B4-BE49-F238E27FC236}">
                <a16:creationId xmlns:a16="http://schemas.microsoft.com/office/drawing/2014/main" id="{C09901E5-E548-71E2-891A-24F38F06928E}"/>
              </a:ext>
            </a:extLst>
          </p:cNvPr>
          <p:cNvGrpSpPr>
            <a:grpSpLocks noChangeAspect="1"/>
          </p:cNvGrpSpPr>
          <p:nvPr/>
        </p:nvGrpSpPr>
        <p:grpSpPr>
          <a:xfrm>
            <a:off x="5505612" y="3917109"/>
            <a:ext cx="2872595" cy="2872583"/>
            <a:chOff x="0" y="0"/>
            <a:chExt cx="6350025" cy="6350000"/>
          </a:xfrm>
        </p:grpSpPr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E2845E09-9DAF-A67E-BD19-F53D49C07B1E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32216" r="-32216"/>
              </a:stretch>
            </a:blipFill>
          </p:spPr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1CF1A0B-2FDC-3CC2-FAF8-15D2E9EDBE2A}"/>
              </a:ext>
            </a:extLst>
          </p:cNvPr>
          <p:cNvGrpSpPr>
            <a:grpSpLocks noChangeAspect="1"/>
          </p:cNvGrpSpPr>
          <p:nvPr/>
        </p:nvGrpSpPr>
        <p:grpSpPr>
          <a:xfrm>
            <a:off x="10034374" y="4086537"/>
            <a:ext cx="2872595" cy="2872583"/>
            <a:chOff x="0" y="0"/>
            <a:chExt cx="6350025" cy="6350000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EDFD3F83-9598-A1F2-8CAD-B8610E5B0E85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5"/>
              <a:stretch>
                <a:fillRect l="-5142" r="-5142"/>
              </a:stretch>
            </a:blipFill>
          </p:spPr>
        </p:sp>
      </p:grpSp>
      <p:grpSp>
        <p:nvGrpSpPr>
          <p:cNvPr id="29" name="Group 21">
            <a:extLst>
              <a:ext uri="{FF2B5EF4-FFF2-40B4-BE49-F238E27FC236}">
                <a16:creationId xmlns:a16="http://schemas.microsoft.com/office/drawing/2014/main" id="{AE81110C-B288-9440-1836-3EC81B86C7BD}"/>
              </a:ext>
            </a:extLst>
          </p:cNvPr>
          <p:cNvGrpSpPr>
            <a:grpSpLocks noChangeAspect="1"/>
          </p:cNvGrpSpPr>
          <p:nvPr/>
        </p:nvGrpSpPr>
        <p:grpSpPr>
          <a:xfrm>
            <a:off x="14616917" y="4073837"/>
            <a:ext cx="2872595" cy="2872583"/>
            <a:chOff x="0" y="0"/>
            <a:chExt cx="6350025" cy="6350000"/>
          </a:xfrm>
        </p:grpSpPr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73184651-3345-EEF6-1F05-AF81B82F0199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6"/>
              <a:stretch>
                <a:fillRect t="-1428" b="-1428"/>
              </a:stretch>
            </a:blipFill>
          </p:spPr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E84BADC-6612-C4E7-95A1-787AB5DFF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5800" y="9715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8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0909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7715" y="2811895"/>
            <a:ext cx="4307150" cy="4234773"/>
            <a:chOff x="0" y="0"/>
            <a:chExt cx="1217856" cy="11973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7856" cy="1197392"/>
            </a:xfrm>
            <a:custGeom>
              <a:avLst/>
              <a:gdLst/>
              <a:ahLst/>
              <a:cxnLst/>
              <a:rect l="l" t="t" r="r" b="b"/>
              <a:pathLst>
                <a:path w="1217856" h="1197392">
                  <a:moveTo>
                    <a:pt x="0" y="0"/>
                  </a:moveTo>
                  <a:lnTo>
                    <a:pt x="1217856" y="0"/>
                  </a:lnTo>
                  <a:lnTo>
                    <a:pt x="1217856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4803971" y="2811895"/>
            <a:ext cx="4275879" cy="4234773"/>
            <a:chOff x="0" y="0"/>
            <a:chExt cx="1209014" cy="119739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9300291" y="1866900"/>
            <a:ext cx="4275879" cy="5184001"/>
            <a:chOff x="0" y="0"/>
            <a:chExt cx="1209014" cy="1197392"/>
          </a:xfrm>
          <a:solidFill>
            <a:srgbClr val="89CED3"/>
          </a:solidFill>
        </p:grpSpPr>
        <p:sp>
          <p:nvSpPr>
            <p:cNvPr id="7" name="Freeform 7"/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grpFill/>
          </p:spPr>
        </p:sp>
      </p:grpSp>
      <p:sp>
        <p:nvSpPr>
          <p:cNvPr id="14" name="TextBox 14"/>
          <p:cNvSpPr txBox="1"/>
          <p:nvPr/>
        </p:nvSpPr>
        <p:spPr>
          <a:xfrm>
            <a:off x="480203" y="430986"/>
            <a:ext cx="3498347" cy="1768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rgbClr val="000000"/>
                </a:solidFill>
                <a:latin typeface="Arimo Bold"/>
              </a:rPr>
              <a:t>Features</a:t>
            </a:r>
          </a:p>
          <a:p>
            <a:pPr>
              <a:lnSpc>
                <a:spcPts val="7000"/>
              </a:lnSpc>
            </a:pPr>
            <a:endParaRPr lang="en-US" sz="5000" dirty="0">
              <a:solidFill>
                <a:srgbClr val="000000"/>
              </a:solidFill>
              <a:latin typeface="Arimo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85506" y="3099210"/>
            <a:ext cx="3308236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Chat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308946" y="3099210"/>
            <a:ext cx="3308236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dirty="0">
                <a:solidFill>
                  <a:srgbClr val="000000"/>
                </a:solidFill>
                <a:latin typeface="Arimo"/>
              </a:rPr>
              <a:t>Ranking system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86279" y="2835545"/>
            <a:ext cx="3963871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b="1" dirty="0">
                <a:solidFill>
                  <a:schemeClr val="bg1"/>
                </a:solidFill>
                <a:latin typeface="Arimo"/>
              </a:rPr>
              <a:t>Privacy</a:t>
            </a:r>
          </a:p>
        </p:txBody>
      </p:sp>
      <p:grpSp>
        <p:nvGrpSpPr>
          <p:cNvPr id="18" name="Group 6">
            <a:extLst>
              <a:ext uri="{FF2B5EF4-FFF2-40B4-BE49-F238E27FC236}">
                <a16:creationId xmlns:a16="http://schemas.microsoft.com/office/drawing/2014/main" id="{096203BE-73EA-D8B2-317B-4B70F01D1B9D}"/>
              </a:ext>
            </a:extLst>
          </p:cNvPr>
          <p:cNvGrpSpPr/>
          <p:nvPr/>
        </p:nvGrpSpPr>
        <p:grpSpPr>
          <a:xfrm>
            <a:off x="13915276" y="2811895"/>
            <a:ext cx="4275879" cy="4234773"/>
            <a:chOff x="0" y="0"/>
            <a:chExt cx="1209014" cy="1197392"/>
          </a:xfrm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7907C2F0-28CE-F1D1-4E9E-360885D1D509}"/>
                </a:ext>
              </a:extLst>
            </p:cNvPr>
            <p:cNvSpPr/>
            <p:nvPr/>
          </p:nvSpPr>
          <p:spPr>
            <a:xfrm>
              <a:off x="0" y="0"/>
              <a:ext cx="1209014" cy="1197392"/>
            </a:xfrm>
            <a:custGeom>
              <a:avLst/>
              <a:gdLst/>
              <a:ahLst/>
              <a:cxnLst/>
              <a:rect l="l" t="t" r="r" b="b"/>
              <a:pathLst>
                <a:path w="1209014" h="1197392">
                  <a:moveTo>
                    <a:pt x="0" y="0"/>
                  </a:moveTo>
                  <a:lnTo>
                    <a:pt x="1209014" y="0"/>
                  </a:lnTo>
                  <a:lnTo>
                    <a:pt x="1209014" y="1197392"/>
                  </a:lnTo>
                  <a:lnTo>
                    <a:pt x="0" y="1197392"/>
                  </a:lnTo>
                  <a:close/>
                </a:path>
              </a:pathLst>
            </a:custGeom>
            <a:solidFill>
              <a:srgbClr val="D9E7E8"/>
            </a:solidFill>
          </p:spPr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1AABE40-4A2D-C49E-A9DD-27A3456DE0C7}"/>
              </a:ext>
            </a:extLst>
          </p:cNvPr>
          <p:cNvSpPr txBox="1"/>
          <p:nvPr/>
        </p:nvSpPr>
        <p:spPr>
          <a:xfrm>
            <a:off x="14480091" y="3053043"/>
            <a:ext cx="3146246" cy="653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Arimo"/>
              </a:rPr>
              <a:t>Service history</a:t>
            </a:r>
          </a:p>
        </p:txBody>
      </p:sp>
      <p:grpSp>
        <p:nvGrpSpPr>
          <p:cNvPr id="22" name="Group 14">
            <a:extLst>
              <a:ext uri="{FF2B5EF4-FFF2-40B4-BE49-F238E27FC236}">
                <a16:creationId xmlns:a16="http://schemas.microsoft.com/office/drawing/2014/main" id="{58C72BD4-4F0B-13AB-3681-06F715EF02F7}"/>
              </a:ext>
            </a:extLst>
          </p:cNvPr>
          <p:cNvGrpSpPr>
            <a:grpSpLocks noChangeAspect="1"/>
          </p:cNvGrpSpPr>
          <p:nvPr/>
        </p:nvGrpSpPr>
        <p:grpSpPr>
          <a:xfrm>
            <a:off x="874992" y="4086539"/>
            <a:ext cx="2872595" cy="2872583"/>
            <a:chOff x="0" y="0"/>
            <a:chExt cx="6350025" cy="6350000"/>
          </a:xfrm>
        </p:grpSpPr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09DEAB44-8C11-EFA1-F83F-EA9870898464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t="-3069" r="-2811" b="-3069"/>
              </a:stretch>
            </a:blipFill>
          </p:spPr>
        </p:sp>
      </p:grpSp>
      <p:grpSp>
        <p:nvGrpSpPr>
          <p:cNvPr id="25" name="Group 12">
            <a:extLst>
              <a:ext uri="{FF2B5EF4-FFF2-40B4-BE49-F238E27FC236}">
                <a16:creationId xmlns:a16="http://schemas.microsoft.com/office/drawing/2014/main" id="{C09901E5-E548-71E2-891A-24F38F06928E}"/>
              </a:ext>
            </a:extLst>
          </p:cNvPr>
          <p:cNvGrpSpPr>
            <a:grpSpLocks noChangeAspect="1"/>
          </p:cNvGrpSpPr>
          <p:nvPr/>
        </p:nvGrpSpPr>
        <p:grpSpPr>
          <a:xfrm>
            <a:off x="5526766" y="4086538"/>
            <a:ext cx="2872595" cy="2872583"/>
            <a:chOff x="0" y="0"/>
            <a:chExt cx="6350025" cy="6350000"/>
          </a:xfrm>
        </p:grpSpPr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E2845E09-9DAF-A67E-BD19-F53D49C07B1E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4"/>
              <a:stretch>
                <a:fillRect l="-32216" r="-32216"/>
              </a:stretch>
            </a:blipFill>
          </p:spPr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1CF1A0B-2FDC-3CC2-FAF8-15D2E9EDBE2A}"/>
              </a:ext>
            </a:extLst>
          </p:cNvPr>
          <p:cNvGrpSpPr>
            <a:grpSpLocks noChangeAspect="1"/>
          </p:cNvGrpSpPr>
          <p:nvPr/>
        </p:nvGrpSpPr>
        <p:grpSpPr>
          <a:xfrm>
            <a:off x="10034374" y="3919225"/>
            <a:ext cx="2872595" cy="2872583"/>
            <a:chOff x="0" y="0"/>
            <a:chExt cx="6350025" cy="6350000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EDFD3F83-9598-A1F2-8CAD-B8610E5B0E85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5"/>
              <a:stretch>
                <a:fillRect l="-5142" r="-5142"/>
              </a:stretch>
            </a:blipFill>
          </p:spPr>
        </p:sp>
      </p:grpSp>
      <p:grpSp>
        <p:nvGrpSpPr>
          <p:cNvPr id="29" name="Group 21">
            <a:extLst>
              <a:ext uri="{FF2B5EF4-FFF2-40B4-BE49-F238E27FC236}">
                <a16:creationId xmlns:a16="http://schemas.microsoft.com/office/drawing/2014/main" id="{AE81110C-B288-9440-1836-3EC81B86C7BD}"/>
              </a:ext>
            </a:extLst>
          </p:cNvPr>
          <p:cNvGrpSpPr>
            <a:grpSpLocks noChangeAspect="1"/>
          </p:cNvGrpSpPr>
          <p:nvPr/>
        </p:nvGrpSpPr>
        <p:grpSpPr>
          <a:xfrm>
            <a:off x="14616917" y="4073837"/>
            <a:ext cx="2872595" cy="2872583"/>
            <a:chOff x="0" y="0"/>
            <a:chExt cx="6350025" cy="6350000"/>
          </a:xfrm>
        </p:grpSpPr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73184651-3345-EEF6-1F05-AF81B82F0199}"/>
                </a:ext>
              </a:extLst>
            </p:cNvPr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6"/>
              <a:stretch>
                <a:fillRect t="-1428" b="-1428"/>
              </a:stretch>
            </a:blipFill>
          </p:spPr>
        </p:sp>
      </p:grp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E84BADC-6612-C4E7-95A1-787AB5DFF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5800" y="9715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400" smtClean="0"/>
              <a:pPr/>
              <a:t>9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33030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1104</Words>
  <Application>Microsoft Office PowerPoint</Application>
  <PresentationFormat>מותאם אישית</PresentationFormat>
  <Paragraphs>278</Paragraphs>
  <Slides>34</Slides>
  <Notes>30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10</vt:i4>
      </vt:variant>
      <vt:variant>
        <vt:lpstr>ערכת נושא</vt:lpstr>
      </vt:variant>
      <vt:variant>
        <vt:i4>2</vt:i4>
      </vt:variant>
      <vt:variant>
        <vt:lpstr>כותרות שקופיות</vt:lpstr>
      </vt:variant>
      <vt:variant>
        <vt:i4>34</vt:i4>
      </vt:variant>
    </vt:vector>
  </HeadingPairs>
  <TitlesOfParts>
    <vt:vector size="46" baseType="lpstr">
      <vt:lpstr>Arial</vt:lpstr>
      <vt:lpstr>Arimo</vt:lpstr>
      <vt:lpstr>Arimo Bold</vt:lpstr>
      <vt:lpstr>Calibri</vt:lpstr>
      <vt:lpstr>Calibri Light</vt:lpstr>
      <vt:lpstr>Cambaria math</vt:lpstr>
      <vt:lpstr>Courier New</vt:lpstr>
      <vt:lpstr>League Spartan Bold</vt:lpstr>
      <vt:lpstr>Open Sans Extra Bold</vt:lpstr>
      <vt:lpstr>Söhne</vt:lpstr>
      <vt:lpstr>Office Theme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Simple Medical Clinic Presentation</dc:title>
  <dc:creator>User</dc:creator>
  <cp:lastModifiedBy>רואא בדר</cp:lastModifiedBy>
  <cp:revision>75</cp:revision>
  <dcterms:created xsi:type="dcterms:W3CDTF">2006-08-16T00:00:00Z</dcterms:created>
  <dcterms:modified xsi:type="dcterms:W3CDTF">2023-06-26T08:43:41Z</dcterms:modified>
  <dc:identifier>DAFlnHGvIzo</dc:identifier>
</cp:coreProperties>
</file>

<file path=docProps/thumbnail.jpeg>
</file>